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1.xml" ContentType="application/vnd.openxmlformats-officedocument.presentationml.notesSlide+xml"/>
  <Override PartName="/ppt/tags/tag18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7" r:id="rId2"/>
    <p:sldId id="278" r:id="rId3"/>
    <p:sldId id="280" r:id="rId4"/>
    <p:sldId id="258" r:id="rId5"/>
    <p:sldId id="262" r:id="rId6"/>
    <p:sldId id="283" r:id="rId7"/>
    <p:sldId id="300" r:id="rId8"/>
    <p:sldId id="308" r:id="rId9"/>
    <p:sldId id="304" r:id="rId10"/>
    <p:sldId id="306" r:id="rId11"/>
    <p:sldId id="259" r:id="rId12"/>
    <p:sldId id="303" r:id="rId13"/>
    <p:sldId id="307" r:id="rId14"/>
    <p:sldId id="284" r:id="rId15"/>
    <p:sldId id="260" r:id="rId16"/>
    <p:sldId id="325" r:id="rId17"/>
    <p:sldId id="327" r:id="rId18"/>
    <p:sldId id="328" r:id="rId19"/>
    <p:sldId id="330" r:id="rId20"/>
    <p:sldId id="329" r:id="rId21"/>
    <p:sldId id="285" r:id="rId22"/>
    <p:sldId id="301" r:id="rId23"/>
    <p:sldId id="302" r:id="rId24"/>
    <p:sldId id="286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1">
          <p15:clr>
            <a:srgbClr val="A4A3A4"/>
          </p15:clr>
        </p15:guide>
        <p15:guide id="2" pos="38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7CC8"/>
    <a:srgbClr val="ED9D80"/>
    <a:srgbClr val="404040"/>
    <a:srgbClr val="EC3A38"/>
    <a:srgbClr val="899FC9"/>
    <a:srgbClr val="889FC9"/>
    <a:srgbClr val="7FA2CB"/>
    <a:srgbClr val="D384B8"/>
    <a:srgbClr val="F2A176"/>
    <a:srgbClr val="3A7C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224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228" y="90"/>
      </p:cViewPr>
      <p:guideLst>
        <p:guide orient="horz" pos="2171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2C655B-73F6-4EA3-B45A-76D319E82E18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900B1-1E88-4279-B7F3-815561E8D55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15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21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2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3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4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5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6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11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13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14</a:t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DE241-A559-4FBA-BA14-9B32DFFD3167}" type="datetimeFigureOut">
              <a:rPr lang="zh-CN" altLang="en-US" smtClean="0"/>
              <a:t>2019/10/25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A7B09E-FD55-4100-9D93-0B8A310510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aidu.com/link?url=YYklmBpxLt7RBiTlPWqYrPN2LhIWMXyiVi_pJfUx_uR-uCRoXngV2TzYy36PyqO0W_bVRiIew2fvP7lsYXMH8t1X2Jq-nT9azY7y-nYYylhpe0LO3rffjRllmHwPA-1H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://www.baidu.com/link?url=YYklmBpxLt7RBiTlPWqYrPN2LhIWMXyiVi_pJfUx_uR-uCRoXngV2TzYy36PyqO0W_bVRiIew2fvP7lsYXMH8t1X2Jq-nT9azY7y-nYYylhpe0LO3rffjRllmHwPA-1H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idu.com/link?url=YYklmBpxLt7RBiTlPWqYrPN2LhIWMXyiVi_pJfUx_uR-uCRoXngV2TzYy36PyqO0W_bVRiIew2fvP7lsYXMH8t1X2Jq-nT9azY7y-nYYylhpe0LO3rffjRllmHwPA-1H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idu.com/link?url=YYklmBpxLt7RBiTlPWqYrPN2LhIWMXyiVi_pJfUx_uR-uCRoXngV2TzYy36PyqO0W_bVRiIew2fvP7lsYXMH8t1X2Jq-nT9azY7y-nYYylhpe0LO3rffjRllmHwPA-1H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idu.com/link?url=YYklmBpxLt7RBiTlPWqYrPN2LhIWMXyiVi_pJfUx_uR-uCRoXngV2TzYy36PyqO0W_bVRiIew2fvP7lsYXMH8t1X2Jq-nT9azY7y-nYYylhpe0LO3rffjRllmHwPA-1H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idu.com/link?url=YYklmBpxLt7RBiTlPWqYrPN2LhIWMXyiVi_pJfUx_uR-uCRoXngV2TzYy36PyqO0W_bVRiIew2fvP7lsYXMH8t1X2Jq-nT9azY7y-nYYylhpe0LO3rffjRllmHwPA-1H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idu.com/link?url=YYklmBpxLt7RBiTlPWqYrPN2LhIWMXyiVi_pJfUx_uR-uCRoXngV2TzYy36PyqO0W_bVRiIew2fvP7lsYXMH8t1X2Jq-nT9azY7y-nYYylhpe0LO3rffjRllmHwPA-1H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4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 形 5"/>
          <p:cNvSpPr/>
          <p:nvPr/>
        </p:nvSpPr>
        <p:spPr>
          <a:xfrm rot="5400000">
            <a:off x="6760397" y="598805"/>
            <a:ext cx="4882515" cy="4882515"/>
          </a:xfrm>
          <a:prstGeom prst="corner">
            <a:avLst/>
          </a:prstGeom>
          <a:gradFill>
            <a:gsLst>
              <a:gs pos="50000">
                <a:srgbClr val="D384B8"/>
              </a:gs>
              <a:gs pos="0">
                <a:srgbClr val="F2A176"/>
              </a:gs>
              <a:gs pos="100000">
                <a:srgbClr val="7FA2C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180953" y="1226820"/>
            <a:ext cx="30657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WORKING</a:t>
            </a:r>
          </a:p>
          <a:p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REPORT</a:t>
            </a:r>
          </a:p>
        </p:txBody>
      </p:sp>
      <p:sp>
        <p:nvSpPr>
          <p:cNvPr id="11" name="L 形 10"/>
          <p:cNvSpPr/>
          <p:nvPr/>
        </p:nvSpPr>
        <p:spPr>
          <a:xfrm rot="5400000">
            <a:off x="772795" y="598805"/>
            <a:ext cx="1028700" cy="1028700"/>
          </a:xfrm>
          <a:prstGeom prst="corner">
            <a:avLst/>
          </a:prstGeom>
          <a:gradFill>
            <a:gsLst>
              <a:gs pos="50000">
                <a:srgbClr val="CB7CC8"/>
              </a:gs>
              <a:gs pos="0">
                <a:srgbClr val="889FC9"/>
              </a:gs>
              <a:gs pos="100000">
                <a:srgbClr val="ED9D8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82097" y="2757459"/>
            <a:ext cx="3722988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gradFill>
                  <a:gsLst>
                    <a:gs pos="0">
                      <a:srgbClr val="ED9D80"/>
                    </a:gs>
                    <a:gs pos="100000">
                      <a:srgbClr val="CB7CC8"/>
                    </a:gs>
                  </a:gsLst>
                  <a:lin ang="7860000" scaled="0"/>
                </a:gradFill>
                <a:latin typeface="印品黑体" panose="00000500000000000000" pitchFamily="2" charset="-122"/>
                <a:ea typeface="印品黑体" panose="00000500000000000000" pitchFamily="2" charset="-122"/>
              </a:rPr>
              <a:t>T-MAX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2082097" y="3897319"/>
            <a:ext cx="3722988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dirty="0">
                <a:solidFill>
                  <a:schemeClr val="accent4"/>
                </a:solidFill>
                <a:effectLst/>
                <a:latin typeface="印品黑体" panose="00000500000000000000" pitchFamily="2" charset="-122"/>
                <a:ea typeface="印品黑体" panose="00000500000000000000" pitchFamily="2" charset="-122"/>
              </a:rPr>
              <a:t>旨在为福大学生提供更好的服务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104957" y="4384824"/>
            <a:ext cx="369317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</a:rPr>
              <a:t>汇报人：陈友昆</a:t>
            </a:r>
          </a:p>
        </p:txBody>
      </p:sp>
      <p:sp>
        <p:nvSpPr>
          <p:cNvPr id="14" name="L 形 13"/>
          <p:cNvSpPr/>
          <p:nvPr/>
        </p:nvSpPr>
        <p:spPr>
          <a:xfrm rot="5400000">
            <a:off x="9854758" y="3624652"/>
            <a:ext cx="1819910" cy="1819910"/>
          </a:xfrm>
          <a:prstGeom prst="corner">
            <a:avLst/>
          </a:prstGeom>
          <a:gradFill>
            <a:gsLst>
              <a:gs pos="50000">
                <a:srgbClr val="CB7CC8"/>
              </a:gs>
              <a:gs pos="0">
                <a:srgbClr val="889FC9"/>
              </a:gs>
              <a:gs pos="100000">
                <a:srgbClr val="ED9D8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72795" y="5972721"/>
            <a:ext cx="10577196" cy="286473"/>
          </a:xfrm>
          <a:prstGeom prst="rect">
            <a:avLst/>
          </a:prstGeom>
          <a:solidFill>
            <a:srgbClr val="CB7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33" grpId="0"/>
      <p:bldP spid="3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0" y="0"/>
            <a:ext cx="12192000" cy="6857999"/>
            <a:chOff x="880110" y="2315210"/>
            <a:chExt cx="10494645" cy="3661410"/>
          </a:xfrm>
        </p:grpSpPr>
        <p:sp>
          <p:nvSpPr>
            <p:cNvPr id="5" name="矩形 4"/>
            <p:cNvSpPr/>
            <p:nvPr/>
          </p:nvSpPr>
          <p:spPr>
            <a:xfrm>
              <a:off x="880110" y="2315210"/>
              <a:ext cx="10494645" cy="3661410"/>
            </a:xfrm>
            <a:prstGeom prst="rect">
              <a:avLst/>
            </a:prstGeom>
            <a:gradFill>
              <a:gsLst>
                <a:gs pos="0">
                  <a:srgbClr val="CB7CC8"/>
                </a:gs>
                <a:gs pos="100000">
                  <a:srgbClr val="ED9D8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064895" y="2534920"/>
              <a:ext cx="6058535" cy="2854960"/>
              <a:chOff x="9511" y="2246"/>
              <a:chExt cx="9541" cy="4496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9511" y="3348"/>
                <a:ext cx="9541" cy="33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r>
                  <a:rPr lang="en-US" altLang="zh-CN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1.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商家的角度：</a:t>
                </a: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当某家新餐店上市时，也许它们本身的菜品美味、服务周到、环境卫生，但缺少一个行之有效的宣传途径，导致初期的顾客稀少；</a:t>
                </a: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当商家改进了工艺、装修了店面、推出新的菜肴的时候，往往不能让顾客及时得到信息，吸引顾客尝试；</a:t>
                </a: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商家可能无法及时得到用户的反馈信息，不知道对餐店的哪些方面做出改进；</a:t>
                </a: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10048" y="2246"/>
                <a:ext cx="5768" cy="5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2400" b="1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实际需求</a:t>
                </a: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10099" y="2689"/>
                <a:ext cx="5796" cy="372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bg1"/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actual demand</a:t>
                </a:r>
                <a:endParaRPr lang="zh-CN" altLang="en-US" sz="16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006965" y="3036570"/>
              <a:ext cx="498475" cy="2300605"/>
              <a:chOff x="9215" y="4941"/>
              <a:chExt cx="785" cy="3623"/>
            </a:xfrm>
          </p:grpSpPr>
          <p:sp>
            <p:nvSpPr>
              <p:cNvPr id="8" name="computer-screen-with-pie-graph-symbol_30881"/>
              <p:cNvSpPr>
                <a:spLocks noChangeAspect="1"/>
              </p:cNvSpPr>
              <p:nvPr/>
            </p:nvSpPr>
            <p:spPr bwMode="auto">
              <a:xfrm>
                <a:off x="9229" y="6454"/>
                <a:ext cx="737" cy="639"/>
              </a:xfrm>
              <a:custGeom>
                <a:avLst/>
                <a:gdLst>
                  <a:gd name="connsiteX0" fmla="*/ 532049 w 608203"/>
                  <a:gd name="connsiteY0" fmla="*/ 336380 h 527124"/>
                  <a:gd name="connsiteX1" fmla="*/ 530242 w 608203"/>
                  <a:gd name="connsiteY1" fmla="*/ 338184 h 527124"/>
                  <a:gd name="connsiteX2" fmla="*/ 530242 w 608203"/>
                  <a:gd name="connsiteY2" fmla="*/ 353392 h 527124"/>
                  <a:gd name="connsiteX3" fmla="*/ 530500 w 608203"/>
                  <a:gd name="connsiteY3" fmla="*/ 353650 h 527124"/>
                  <a:gd name="connsiteX4" fmla="*/ 533598 w 608203"/>
                  <a:gd name="connsiteY4" fmla="*/ 353650 h 527124"/>
                  <a:gd name="connsiteX5" fmla="*/ 533856 w 608203"/>
                  <a:gd name="connsiteY5" fmla="*/ 353392 h 527124"/>
                  <a:gd name="connsiteX6" fmla="*/ 533598 w 608203"/>
                  <a:gd name="connsiteY6" fmla="*/ 353392 h 527124"/>
                  <a:gd name="connsiteX7" fmla="*/ 533598 w 608203"/>
                  <a:gd name="connsiteY7" fmla="*/ 338184 h 527124"/>
                  <a:gd name="connsiteX8" fmla="*/ 532049 w 608203"/>
                  <a:gd name="connsiteY8" fmla="*/ 336380 h 527124"/>
                  <a:gd name="connsiteX9" fmla="*/ 379740 w 608203"/>
                  <a:gd name="connsiteY9" fmla="*/ 336380 h 527124"/>
                  <a:gd name="connsiteX10" fmla="*/ 377933 w 608203"/>
                  <a:gd name="connsiteY10" fmla="*/ 338184 h 527124"/>
                  <a:gd name="connsiteX11" fmla="*/ 377933 w 608203"/>
                  <a:gd name="connsiteY11" fmla="*/ 353392 h 527124"/>
                  <a:gd name="connsiteX12" fmla="*/ 378191 w 608203"/>
                  <a:gd name="connsiteY12" fmla="*/ 353650 h 527124"/>
                  <a:gd name="connsiteX13" fmla="*/ 381289 w 608203"/>
                  <a:gd name="connsiteY13" fmla="*/ 353650 h 527124"/>
                  <a:gd name="connsiteX14" fmla="*/ 381547 w 608203"/>
                  <a:gd name="connsiteY14" fmla="*/ 353392 h 527124"/>
                  <a:gd name="connsiteX15" fmla="*/ 381547 w 608203"/>
                  <a:gd name="connsiteY15" fmla="*/ 338184 h 527124"/>
                  <a:gd name="connsiteX16" fmla="*/ 379740 w 608203"/>
                  <a:gd name="connsiteY16" fmla="*/ 336380 h 527124"/>
                  <a:gd name="connsiteX17" fmla="*/ 228464 w 608203"/>
                  <a:gd name="connsiteY17" fmla="*/ 336380 h 527124"/>
                  <a:gd name="connsiteX18" fmla="*/ 226657 w 608203"/>
                  <a:gd name="connsiteY18" fmla="*/ 338184 h 527124"/>
                  <a:gd name="connsiteX19" fmla="*/ 226657 w 608203"/>
                  <a:gd name="connsiteY19" fmla="*/ 353392 h 527124"/>
                  <a:gd name="connsiteX20" fmla="*/ 226915 w 608203"/>
                  <a:gd name="connsiteY20" fmla="*/ 353650 h 527124"/>
                  <a:gd name="connsiteX21" fmla="*/ 230012 w 608203"/>
                  <a:gd name="connsiteY21" fmla="*/ 353650 h 527124"/>
                  <a:gd name="connsiteX22" fmla="*/ 230271 w 608203"/>
                  <a:gd name="connsiteY22" fmla="*/ 353392 h 527124"/>
                  <a:gd name="connsiteX23" fmla="*/ 230271 w 608203"/>
                  <a:gd name="connsiteY23" fmla="*/ 338184 h 527124"/>
                  <a:gd name="connsiteX24" fmla="*/ 228464 w 608203"/>
                  <a:gd name="connsiteY24" fmla="*/ 336380 h 527124"/>
                  <a:gd name="connsiteX25" fmla="*/ 76154 w 608203"/>
                  <a:gd name="connsiteY25" fmla="*/ 336380 h 527124"/>
                  <a:gd name="connsiteX26" fmla="*/ 74605 w 608203"/>
                  <a:gd name="connsiteY26" fmla="*/ 338184 h 527124"/>
                  <a:gd name="connsiteX27" fmla="*/ 74605 w 608203"/>
                  <a:gd name="connsiteY27" fmla="*/ 353392 h 527124"/>
                  <a:gd name="connsiteX28" fmla="*/ 74863 w 608203"/>
                  <a:gd name="connsiteY28" fmla="*/ 353650 h 527124"/>
                  <a:gd name="connsiteX29" fmla="*/ 77703 w 608203"/>
                  <a:gd name="connsiteY29" fmla="*/ 353650 h 527124"/>
                  <a:gd name="connsiteX30" fmla="*/ 77961 w 608203"/>
                  <a:gd name="connsiteY30" fmla="*/ 353392 h 527124"/>
                  <a:gd name="connsiteX31" fmla="*/ 77961 w 608203"/>
                  <a:gd name="connsiteY31" fmla="*/ 338184 h 527124"/>
                  <a:gd name="connsiteX32" fmla="*/ 76154 w 608203"/>
                  <a:gd name="connsiteY32" fmla="*/ 336380 h 527124"/>
                  <a:gd name="connsiteX33" fmla="*/ 385640 w 608203"/>
                  <a:gd name="connsiteY33" fmla="*/ 296446 h 527124"/>
                  <a:gd name="connsiteX34" fmla="*/ 385640 w 608203"/>
                  <a:gd name="connsiteY34" fmla="*/ 307253 h 527124"/>
                  <a:gd name="connsiteX35" fmla="*/ 383836 w 608203"/>
                  <a:gd name="connsiteY35" fmla="*/ 311626 h 527124"/>
                  <a:gd name="connsiteX36" fmla="*/ 379713 w 608203"/>
                  <a:gd name="connsiteY36" fmla="*/ 313170 h 527124"/>
                  <a:gd name="connsiteX37" fmla="*/ 375589 w 608203"/>
                  <a:gd name="connsiteY37" fmla="*/ 311626 h 527124"/>
                  <a:gd name="connsiteX38" fmla="*/ 373785 w 608203"/>
                  <a:gd name="connsiteY38" fmla="*/ 307253 h 527124"/>
                  <a:gd name="connsiteX39" fmla="*/ 373785 w 608203"/>
                  <a:gd name="connsiteY39" fmla="*/ 304680 h 527124"/>
                  <a:gd name="connsiteX40" fmla="*/ 377909 w 608203"/>
                  <a:gd name="connsiteY40" fmla="*/ 302107 h 527124"/>
                  <a:gd name="connsiteX41" fmla="*/ 377909 w 608203"/>
                  <a:gd name="connsiteY41" fmla="*/ 307767 h 527124"/>
                  <a:gd name="connsiteX42" fmla="*/ 379713 w 608203"/>
                  <a:gd name="connsiteY42" fmla="*/ 309568 h 527124"/>
                  <a:gd name="connsiteX43" fmla="*/ 381517 w 608203"/>
                  <a:gd name="connsiteY43" fmla="*/ 307767 h 527124"/>
                  <a:gd name="connsiteX44" fmla="*/ 381517 w 608203"/>
                  <a:gd name="connsiteY44" fmla="*/ 299534 h 527124"/>
                  <a:gd name="connsiteX45" fmla="*/ 385640 w 608203"/>
                  <a:gd name="connsiteY45" fmla="*/ 296446 h 527124"/>
                  <a:gd name="connsiteX46" fmla="*/ 222493 w 608203"/>
                  <a:gd name="connsiteY46" fmla="*/ 296446 h 527124"/>
                  <a:gd name="connsiteX47" fmla="*/ 226641 w 608203"/>
                  <a:gd name="connsiteY47" fmla="*/ 299534 h 527124"/>
                  <a:gd name="connsiteX48" fmla="*/ 226641 w 608203"/>
                  <a:gd name="connsiteY48" fmla="*/ 307767 h 527124"/>
                  <a:gd name="connsiteX49" fmla="*/ 228456 w 608203"/>
                  <a:gd name="connsiteY49" fmla="*/ 309568 h 527124"/>
                  <a:gd name="connsiteX50" fmla="*/ 230271 w 608203"/>
                  <a:gd name="connsiteY50" fmla="*/ 307767 h 527124"/>
                  <a:gd name="connsiteX51" fmla="*/ 230271 w 608203"/>
                  <a:gd name="connsiteY51" fmla="*/ 302107 h 527124"/>
                  <a:gd name="connsiteX52" fmla="*/ 234419 w 608203"/>
                  <a:gd name="connsiteY52" fmla="*/ 304680 h 527124"/>
                  <a:gd name="connsiteX53" fmla="*/ 234419 w 608203"/>
                  <a:gd name="connsiteY53" fmla="*/ 307253 h 527124"/>
                  <a:gd name="connsiteX54" fmla="*/ 232604 w 608203"/>
                  <a:gd name="connsiteY54" fmla="*/ 311626 h 527124"/>
                  <a:gd name="connsiteX55" fmla="*/ 228456 w 608203"/>
                  <a:gd name="connsiteY55" fmla="*/ 313170 h 527124"/>
                  <a:gd name="connsiteX56" fmla="*/ 224308 w 608203"/>
                  <a:gd name="connsiteY56" fmla="*/ 311626 h 527124"/>
                  <a:gd name="connsiteX57" fmla="*/ 222493 w 608203"/>
                  <a:gd name="connsiteY57" fmla="*/ 307253 h 527124"/>
                  <a:gd name="connsiteX58" fmla="*/ 569992 w 608203"/>
                  <a:gd name="connsiteY58" fmla="*/ 290741 h 527124"/>
                  <a:gd name="connsiteX59" fmla="*/ 568177 w 608203"/>
                  <a:gd name="connsiteY59" fmla="*/ 292545 h 527124"/>
                  <a:gd name="connsiteX60" fmla="*/ 568177 w 608203"/>
                  <a:gd name="connsiteY60" fmla="*/ 307756 h 527124"/>
                  <a:gd name="connsiteX61" fmla="*/ 569992 w 608203"/>
                  <a:gd name="connsiteY61" fmla="*/ 309561 h 527124"/>
                  <a:gd name="connsiteX62" fmla="*/ 571807 w 608203"/>
                  <a:gd name="connsiteY62" fmla="*/ 307756 h 527124"/>
                  <a:gd name="connsiteX63" fmla="*/ 571807 w 608203"/>
                  <a:gd name="connsiteY63" fmla="*/ 292545 h 527124"/>
                  <a:gd name="connsiteX64" fmla="*/ 569992 w 608203"/>
                  <a:gd name="connsiteY64" fmla="*/ 290741 h 527124"/>
                  <a:gd name="connsiteX65" fmla="*/ 532028 w 608203"/>
                  <a:gd name="connsiteY65" fmla="*/ 290741 h 527124"/>
                  <a:gd name="connsiteX66" fmla="*/ 530213 w 608203"/>
                  <a:gd name="connsiteY66" fmla="*/ 292545 h 527124"/>
                  <a:gd name="connsiteX67" fmla="*/ 530213 w 608203"/>
                  <a:gd name="connsiteY67" fmla="*/ 307756 h 527124"/>
                  <a:gd name="connsiteX68" fmla="*/ 532028 w 608203"/>
                  <a:gd name="connsiteY68" fmla="*/ 309561 h 527124"/>
                  <a:gd name="connsiteX69" fmla="*/ 533843 w 608203"/>
                  <a:gd name="connsiteY69" fmla="*/ 307756 h 527124"/>
                  <a:gd name="connsiteX70" fmla="*/ 533843 w 608203"/>
                  <a:gd name="connsiteY70" fmla="*/ 292545 h 527124"/>
                  <a:gd name="connsiteX71" fmla="*/ 532028 w 608203"/>
                  <a:gd name="connsiteY71" fmla="*/ 290741 h 527124"/>
                  <a:gd name="connsiteX72" fmla="*/ 493817 w 608203"/>
                  <a:gd name="connsiteY72" fmla="*/ 290741 h 527124"/>
                  <a:gd name="connsiteX73" fmla="*/ 492013 w 608203"/>
                  <a:gd name="connsiteY73" fmla="*/ 292545 h 527124"/>
                  <a:gd name="connsiteX74" fmla="*/ 492013 w 608203"/>
                  <a:gd name="connsiteY74" fmla="*/ 307756 h 527124"/>
                  <a:gd name="connsiteX75" fmla="*/ 493817 w 608203"/>
                  <a:gd name="connsiteY75" fmla="*/ 309561 h 527124"/>
                  <a:gd name="connsiteX76" fmla="*/ 495621 w 608203"/>
                  <a:gd name="connsiteY76" fmla="*/ 307756 h 527124"/>
                  <a:gd name="connsiteX77" fmla="*/ 495621 w 608203"/>
                  <a:gd name="connsiteY77" fmla="*/ 292545 h 527124"/>
                  <a:gd name="connsiteX78" fmla="*/ 493817 w 608203"/>
                  <a:gd name="connsiteY78" fmla="*/ 290741 h 527124"/>
                  <a:gd name="connsiteX79" fmla="*/ 455888 w 608203"/>
                  <a:gd name="connsiteY79" fmla="*/ 290741 h 527124"/>
                  <a:gd name="connsiteX80" fmla="*/ 454073 w 608203"/>
                  <a:gd name="connsiteY80" fmla="*/ 292545 h 527124"/>
                  <a:gd name="connsiteX81" fmla="*/ 454073 w 608203"/>
                  <a:gd name="connsiteY81" fmla="*/ 307756 h 527124"/>
                  <a:gd name="connsiteX82" fmla="*/ 455888 w 608203"/>
                  <a:gd name="connsiteY82" fmla="*/ 309561 h 527124"/>
                  <a:gd name="connsiteX83" fmla="*/ 457703 w 608203"/>
                  <a:gd name="connsiteY83" fmla="*/ 307756 h 527124"/>
                  <a:gd name="connsiteX84" fmla="*/ 457703 w 608203"/>
                  <a:gd name="connsiteY84" fmla="*/ 292545 h 527124"/>
                  <a:gd name="connsiteX85" fmla="*/ 455888 w 608203"/>
                  <a:gd name="connsiteY85" fmla="*/ 290741 h 527124"/>
                  <a:gd name="connsiteX86" fmla="*/ 417689 w 608203"/>
                  <a:gd name="connsiteY86" fmla="*/ 290741 h 527124"/>
                  <a:gd name="connsiteX87" fmla="*/ 415889 w 608203"/>
                  <a:gd name="connsiteY87" fmla="*/ 292545 h 527124"/>
                  <a:gd name="connsiteX88" fmla="*/ 415889 w 608203"/>
                  <a:gd name="connsiteY88" fmla="*/ 307756 h 527124"/>
                  <a:gd name="connsiteX89" fmla="*/ 417689 w 608203"/>
                  <a:gd name="connsiteY89" fmla="*/ 309561 h 527124"/>
                  <a:gd name="connsiteX90" fmla="*/ 419489 w 608203"/>
                  <a:gd name="connsiteY90" fmla="*/ 307756 h 527124"/>
                  <a:gd name="connsiteX91" fmla="*/ 419489 w 608203"/>
                  <a:gd name="connsiteY91" fmla="*/ 292545 h 527124"/>
                  <a:gd name="connsiteX92" fmla="*/ 417689 w 608203"/>
                  <a:gd name="connsiteY92" fmla="*/ 290741 h 527124"/>
                  <a:gd name="connsiteX93" fmla="*/ 190527 w 608203"/>
                  <a:gd name="connsiteY93" fmla="*/ 290741 h 527124"/>
                  <a:gd name="connsiteX94" fmla="*/ 188723 w 608203"/>
                  <a:gd name="connsiteY94" fmla="*/ 292545 h 527124"/>
                  <a:gd name="connsiteX95" fmla="*/ 188723 w 608203"/>
                  <a:gd name="connsiteY95" fmla="*/ 307756 h 527124"/>
                  <a:gd name="connsiteX96" fmla="*/ 190527 w 608203"/>
                  <a:gd name="connsiteY96" fmla="*/ 309561 h 527124"/>
                  <a:gd name="connsiteX97" fmla="*/ 192331 w 608203"/>
                  <a:gd name="connsiteY97" fmla="*/ 307756 h 527124"/>
                  <a:gd name="connsiteX98" fmla="*/ 192331 w 608203"/>
                  <a:gd name="connsiteY98" fmla="*/ 292545 h 527124"/>
                  <a:gd name="connsiteX99" fmla="*/ 190527 w 608203"/>
                  <a:gd name="connsiteY99" fmla="*/ 290741 h 527124"/>
                  <a:gd name="connsiteX100" fmla="*/ 152280 w 608203"/>
                  <a:gd name="connsiteY100" fmla="*/ 290741 h 527124"/>
                  <a:gd name="connsiteX101" fmla="*/ 150476 w 608203"/>
                  <a:gd name="connsiteY101" fmla="*/ 292545 h 527124"/>
                  <a:gd name="connsiteX102" fmla="*/ 150476 w 608203"/>
                  <a:gd name="connsiteY102" fmla="*/ 307756 h 527124"/>
                  <a:gd name="connsiteX103" fmla="*/ 152280 w 608203"/>
                  <a:gd name="connsiteY103" fmla="*/ 309561 h 527124"/>
                  <a:gd name="connsiteX104" fmla="*/ 154084 w 608203"/>
                  <a:gd name="connsiteY104" fmla="*/ 307756 h 527124"/>
                  <a:gd name="connsiteX105" fmla="*/ 154084 w 608203"/>
                  <a:gd name="connsiteY105" fmla="*/ 292545 h 527124"/>
                  <a:gd name="connsiteX106" fmla="*/ 152280 w 608203"/>
                  <a:gd name="connsiteY106" fmla="*/ 290741 h 527124"/>
                  <a:gd name="connsiteX107" fmla="*/ 114351 w 608203"/>
                  <a:gd name="connsiteY107" fmla="*/ 290741 h 527124"/>
                  <a:gd name="connsiteX108" fmla="*/ 112536 w 608203"/>
                  <a:gd name="connsiteY108" fmla="*/ 292545 h 527124"/>
                  <a:gd name="connsiteX109" fmla="*/ 112536 w 608203"/>
                  <a:gd name="connsiteY109" fmla="*/ 307756 h 527124"/>
                  <a:gd name="connsiteX110" fmla="*/ 114351 w 608203"/>
                  <a:gd name="connsiteY110" fmla="*/ 309561 h 527124"/>
                  <a:gd name="connsiteX111" fmla="*/ 116166 w 608203"/>
                  <a:gd name="connsiteY111" fmla="*/ 307756 h 527124"/>
                  <a:gd name="connsiteX112" fmla="*/ 116166 w 608203"/>
                  <a:gd name="connsiteY112" fmla="*/ 292545 h 527124"/>
                  <a:gd name="connsiteX113" fmla="*/ 114351 w 608203"/>
                  <a:gd name="connsiteY113" fmla="*/ 290741 h 527124"/>
                  <a:gd name="connsiteX114" fmla="*/ 76410 w 608203"/>
                  <a:gd name="connsiteY114" fmla="*/ 290741 h 527124"/>
                  <a:gd name="connsiteX115" fmla="*/ 74610 w 608203"/>
                  <a:gd name="connsiteY115" fmla="*/ 292545 h 527124"/>
                  <a:gd name="connsiteX116" fmla="*/ 74610 w 608203"/>
                  <a:gd name="connsiteY116" fmla="*/ 307756 h 527124"/>
                  <a:gd name="connsiteX117" fmla="*/ 76410 w 608203"/>
                  <a:gd name="connsiteY117" fmla="*/ 309561 h 527124"/>
                  <a:gd name="connsiteX118" fmla="*/ 77953 w 608203"/>
                  <a:gd name="connsiteY118" fmla="*/ 307756 h 527124"/>
                  <a:gd name="connsiteX119" fmla="*/ 77953 w 608203"/>
                  <a:gd name="connsiteY119" fmla="*/ 292545 h 527124"/>
                  <a:gd name="connsiteX120" fmla="*/ 76410 w 608203"/>
                  <a:gd name="connsiteY120" fmla="*/ 290741 h 527124"/>
                  <a:gd name="connsiteX121" fmla="*/ 38211 w 608203"/>
                  <a:gd name="connsiteY121" fmla="*/ 290741 h 527124"/>
                  <a:gd name="connsiteX122" fmla="*/ 36396 w 608203"/>
                  <a:gd name="connsiteY122" fmla="*/ 292545 h 527124"/>
                  <a:gd name="connsiteX123" fmla="*/ 36396 w 608203"/>
                  <a:gd name="connsiteY123" fmla="*/ 307756 h 527124"/>
                  <a:gd name="connsiteX124" fmla="*/ 38211 w 608203"/>
                  <a:gd name="connsiteY124" fmla="*/ 309561 h 527124"/>
                  <a:gd name="connsiteX125" fmla="*/ 40026 w 608203"/>
                  <a:gd name="connsiteY125" fmla="*/ 307756 h 527124"/>
                  <a:gd name="connsiteX126" fmla="*/ 40026 w 608203"/>
                  <a:gd name="connsiteY126" fmla="*/ 292545 h 527124"/>
                  <a:gd name="connsiteX127" fmla="*/ 38211 w 608203"/>
                  <a:gd name="connsiteY127" fmla="*/ 290741 h 527124"/>
                  <a:gd name="connsiteX128" fmla="*/ 569992 w 608203"/>
                  <a:gd name="connsiteY128" fmla="*/ 287131 h 527124"/>
                  <a:gd name="connsiteX129" fmla="*/ 574140 w 608203"/>
                  <a:gd name="connsiteY129" fmla="*/ 288678 h 527124"/>
                  <a:gd name="connsiteX130" fmla="*/ 575955 w 608203"/>
                  <a:gd name="connsiteY130" fmla="*/ 293319 h 527124"/>
                  <a:gd name="connsiteX131" fmla="*/ 575955 w 608203"/>
                  <a:gd name="connsiteY131" fmla="*/ 307241 h 527124"/>
                  <a:gd name="connsiteX132" fmla="*/ 574140 w 608203"/>
                  <a:gd name="connsiteY132" fmla="*/ 311623 h 527124"/>
                  <a:gd name="connsiteX133" fmla="*/ 569992 w 608203"/>
                  <a:gd name="connsiteY133" fmla="*/ 313170 h 527124"/>
                  <a:gd name="connsiteX134" fmla="*/ 565844 w 608203"/>
                  <a:gd name="connsiteY134" fmla="*/ 311623 h 527124"/>
                  <a:gd name="connsiteX135" fmla="*/ 564029 w 608203"/>
                  <a:gd name="connsiteY135" fmla="*/ 307241 h 527124"/>
                  <a:gd name="connsiteX136" fmla="*/ 564029 w 608203"/>
                  <a:gd name="connsiteY136" fmla="*/ 293319 h 527124"/>
                  <a:gd name="connsiteX137" fmla="*/ 565844 w 608203"/>
                  <a:gd name="connsiteY137" fmla="*/ 288678 h 527124"/>
                  <a:gd name="connsiteX138" fmla="*/ 569992 w 608203"/>
                  <a:gd name="connsiteY138" fmla="*/ 287131 h 527124"/>
                  <a:gd name="connsiteX139" fmla="*/ 532028 w 608203"/>
                  <a:gd name="connsiteY139" fmla="*/ 287131 h 527124"/>
                  <a:gd name="connsiteX140" fmla="*/ 536176 w 608203"/>
                  <a:gd name="connsiteY140" fmla="*/ 288678 h 527124"/>
                  <a:gd name="connsiteX141" fmla="*/ 537991 w 608203"/>
                  <a:gd name="connsiteY141" fmla="*/ 293319 h 527124"/>
                  <a:gd name="connsiteX142" fmla="*/ 537991 w 608203"/>
                  <a:gd name="connsiteY142" fmla="*/ 307241 h 527124"/>
                  <a:gd name="connsiteX143" fmla="*/ 536176 w 608203"/>
                  <a:gd name="connsiteY143" fmla="*/ 311623 h 527124"/>
                  <a:gd name="connsiteX144" fmla="*/ 532028 w 608203"/>
                  <a:gd name="connsiteY144" fmla="*/ 313170 h 527124"/>
                  <a:gd name="connsiteX145" fmla="*/ 527880 w 608203"/>
                  <a:gd name="connsiteY145" fmla="*/ 311623 h 527124"/>
                  <a:gd name="connsiteX146" fmla="*/ 526065 w 608203"/>
                  <a:gd name="connsiteY146" fmla="*/ 307241 h 527124"/>
                  <a:gd name="connsiteX147" fmla="*/ 526065 w 608203"/>
                  <a:gd name="connsiteY147" fmla="*/ 293319 h 527124"/>
                  <a:gd name="connsiteX148" fmla="*/ 527880 w 608203"/>
                  <a:gd name="connsiteY148" fmla="*/ 288678 h 527124"/>
                  <a:gd name="connsiteX149" fmla="*/ 532028 w 608203"/>
                  <a:gd name="connsiteY149" fmla="*/ 287131 h 527124"/>
                  <a:gd name="connsiteX150" fmla="*/ 493817 w 608203"/>
                  <a:gd name="connsiteY150" fmla="*/ 287131 h 527124"/>
                  <a:gd name="connsiteX151" fmla="*/ 497940 w 608203"/>
                  <a:gd name="connsiteY151" fmla="*/ 288678 h 527124"/>
                  <a:gd name="connsiteX152" fmla="*/ 499744 w 608203"/>
                  <a:gd name="connsiteY152" fmla="*/ 293319 h 527124"/>
                  <a:gd name="connsiteX153" fmla="*/ 499744 w 608203"/>
                  <a:gd name="connsiteY153" fmla="*/ 307241 h 527124"/>
                  <a:gd name="connsiteX154" fmla="*/ 497940 w 608203"/>
                  <a:gd name="connsiteY154" fmla="*/ 311623 h 527124"/>
                  <a:gd name="connsiteX155" fmla="*/ 493817 w 608203"/>
                  <a:gd name="connsiteY155" fmla="*/ 313170 h 527124"/>
                  <a:gd name="connsiteX156" fmla="*/ 489693 w 608203"/>
                  <a:gd name="connsiteY156" fmla="*/ 311623 h 527124"/>
                  <a:gd name="connsiteX157" fmla="*/ 487889 w 608203"/>
                  <a:gd name="connsiteY157" fmla="*/ 307241 h 527124"/>
                  <a:gd name="connsiteX158" fmla="*/ 487889 w 608203"/>
                  <a:gd name="connsiteY158" fmla="*/ 293319 h 527124"/>
                  <a:gd name="connsiteX159" fmla="*/ 489693 w 608203"/>
                  <a:gd name="connsiteY159" fmla="*/ 288678 h 527124"/>
                  <a:gd name="connsiteX160" fmla="*/ 493817 w 608203"/>
                  <a:gd name="connsiteY160" fmla="*/ 287131 h 527124"/>
                  <a:gd name="connsiteX161" fmla="*/ 455888 w 608203"/>
                  <a:gd name="connsiteY161" fmla="*/ 287131 h 527124"/>
                  <a:gd name="connsiteX162" fmla="*/ 460036 w 608203"/>
                  <a:gd name="connsiteY162" fmla="*/ 288678 h 527124"/>
                  <a:gd name="connsiteX163" fmla="*/ 461851 w 608203"/>
                  <a:gd name="connsiteY163" fmla="*/ 293319 h 527124"/>
                  <a:gd name="connsiteX164" fmla="*/ 461851 w 608203"/>
                  <a:gd name="connsiteY164" fmla="*/ 307241 h 527124"/>
                  <a:gd name="connsiteX165" fmla="*/ 460036 w 608203"/>
                  <a:gd name="connsiteY165" fmla="*/ 311623 h 527124"/>
                  <a:gd name="connsiteX166" fmla="*/ 455888 w 608203"/>
                  <a:gd name="connsiteY166" fmla="*/ 313170 h 527124"/>
                  <a:gd name="connsiteX167" fmla="*/ 451740 w 608203"/>
                  <a:gd name="connsiteY167" fmla="*/ 311623 h 527124"/>
                  <a:gd name="connsiteX168" fmla="*/ 449925 w 608203"/>
                  <a:gd name="connsiteY168" fmla="*/ 307241 h 527124"/>
                  <a:gd name="connsiteX169" fmla="*/ 449925 w 608203"/>
                  <a:gd name="connsiteY169" fmla="*/ 293319 h 527124"/>
                  <a:gd name="connsiteX170" fmla="*/ 451740 w 608203"/>
                  <a:gd name="connsiteY170" fmla="*/ 288678 h 527124"/>
                  <a:gd name="connsiteX171" fmla="*/ 455888 w 608203"/>
                  <a:gd name="connsiteY171" fmla="*/ 287131 h 527124"/>
                  <a:gd name="connsiteX172" fmla="*/ 417689 w 608203"/>
                  <a:gd name="connsiteY172" fmla="*/ 287131 h 527124"/>
                  <a:gd name="connsiteX173" fmla="*/ 421804 w 608203"/>
                  <a:gd name="connsiteY173" fmla="*/ 288678 h 527124"/>
                  <a:gd name="connsiteX174" fmla="*/ 423604 w 608203"/>
                  <a:gd name="connsiteY174" fmla="*/ 293319 h 527124"/>
                  <a:gd name="connsiteX175" fmla="*/ 423604 w 608203"/>
                  <a:gd name="connsiteY175" fmla="*/ 307241 h 527124"/>
                  <a:gd name="connsiteX176" fmla="*/ 421804 w 608203"/>
                  <a:gd name="connsiteY176" fmla="*/ 311623 h 527124"/>
                  <a:gd name="connsiteX177" fmla="*/ 417689 w 608203"/>
                  <a:gd name="connsiteY177" fmla="*/ 313170 h 527124"/>
                  <a:gd name="connsiteX178" fmla="*/ 413574 w 608203"/>
                  <a:gd name="connsiteY178" fmla="*/ 311623 h 527124"/>
                  <a:gd name="connsiteX179" fmla="*/ 412031 w 608203"/>
                  <a:gd name="connsiteY179" fmla="*/ 307241 h 527124"/>
                  <a:gd name="connsiteX180" fmla="*/ 412031 w 608203"/>
                  <a:gd name="connsiteY180" fmla="*/ 293319 h 527124"/>
                  <a:gd name="connsiteX181" fmla="*/ 413574 w 608203"/>
                  <a:gd name="connsiteY181" fmla="*/ 288678 h 527124"/>
                  <a:gd name="connsiteX182" fmla="*/ 417689 w 608203"/>
                  <a:gd name="connsiteY182" fmla="*/ 287131 h 527124"/>
                  <a:gd name="connsiteX183" fmla="*/ 190527 w 608203"/>
                  <a:gd name="connsiteY183" fmla="*/ 287131 h 527124"/>
                  <a:gd name="connsiteX184" fmla="*/ 194650 w 608203"/>
                  <a:gd name="connsiteY184" fmla="*/ 288678 h 527124"/>
                  <a:gd name="connsiteX185" fmla="*/ 196454 w 608203"/>
                  <a:gd name="connsiteY185" fmla="*/ 293319 h 527124"/>
                  <a:gd name="connsiteX186" fmla="*/ 196454 w 608203"/>
                  <a:gd name="connsiteY186" fmla="*/ 307241 h 527124"/>
                  <a:gd name="connsiteX187" fmla="*/ 194650 w 608203"/>
                  <a:gd name="connsiteY187" fmla="*/ 311623 h 527124"/>
                  <a:gd name="connsiteX188" fmla="*/ 190527 w 608203"/>
                  <a:gd name="connsiteY188" fmla="*/ 313170 h 527124"/>
                  <a:gd name="connsiteX189" fmla="*/ 186403 w 608203"/>
                  <a:gd name="connsiteY189" fmla="*/ 311623 h 527124"/>
                  <a:gd name="connsiteX190" fmla="*/ 184599 w 608203"/>
                  <a:gd name="connsiteY190" fmla="*/ 307241 h 527124"/>
                  <a:gd name="connsiteX191" fmla="*/ 184599 w 608203"/>
                  <a:gd name="connsiteY191" fmla="*/ 293319 h 527124"/>
                  <a:gd name="connsiteX192" fmla="*/ 186403 w 608203"/>
                  <a:gd name="connsiteY192" fmla="*/ 288678 h 527124"/>
                  <a:gd name="connsiteX193" fmla="*/ 190527 w 608203"/>
                  <a:gd name="connsiteY193" fmla="*/ 287131 h 527124"/>
                  <a:gd name="connsiteX194" fmla="*/ 152280 w 608203"/>
                  <a:gd name="connsiteY194" fmla="*/ 287131 h 527124"/>
                  <a:gd name="connsiteX195" fmla="*/ 156404 w 608203"/>
                  <a:gd name="connsiteY195" fmla="*/ 288678 h 527124"/>
                  <a:gd name="connsiteX196" fmla="*/ 158208 w 608203"/>
                  <a:gd name="connsiteY196" fmla="*/ 293319 h 527124"/>
                  <a:gd name="connsiteX197" fmla="*/ 158208 w 608203"/>
                  <a:gd name="connsiteY197" fmla="*/ 307241 h 527124"/>
                  <a:gd name="connsiteX198" fmla="*/ 156404 w 608203"/>
                  <a:gd name="connsiteY198" fmla="*/ 311623 h 527124"/>
                  <a:gd name="connsiteX199" fmla="*/ 152280 w 608203"/>
                  <a:gd name="connsiteY199" fmla="*/ 313170 h 527124"/>
                  <a:gd name="connsiteX200" fmla="*/ 148157 w 608203"/>
                  <a:gd name="connsiteY200" fmla="*/ 311623 h 527124"/>
                  <a:gd name="connsiteX201" fmla="*/ 146353 w 608203"/>
                  <a:gd name="connsiteY201" fmla="*/ 307241 h 527124"/>
                  <a:gd name="connsiteX202" fmla="*/ 146353 w 608203"/>
                  <a:gd name="connsiteY202" fmla="*/ 293319 h 527124"/>
                  <a:gd name="connsiteX203" fmla="*/ 148157 w 608203"/>
                  <a:gd name="connsiteY203" fmla="*/ 288678 h 527124"/>
                  <a:gd name="connsiteX204" fmla="*/ 152280 w 608203"/>
                  <a:gd name="connsiteY204" fmla="*/ 287131 h 527124"/>
                  <a:gd name="connsiteX205" fmla="*/ 114351 w 608203"/>
                  <a:gd name="connsiteY205" fmla="*/ 287131 h 527124"/>
                  <a:gd name="connsiteX206" fmla="*/ 118499 w 608203"/>
                  <a:gd name="connsiteY206" fmla="*/ 288678 h 527124"/>
                  <a:gd name="connsiteX207" fmla="*/ 120314 w 608203"/>
                  <a:gd name="connsiteY207" fmla="*/ 293319 h 527124"/>
                  <a:gd name="connsiteX208" fmla="*/ 120314 w 608203"/>
                  <a:gd name="connsiteY208" fmla="*/ 307241 h 527124"/>
                  <a:gd name="connsiteX209" fmla="*/ 118499 w 608203"/>
                  <a:gd name="connsiteY209" fmla="*/ 311623 h 527124"/>
                  <a:gd name="connsiteX210" fmla="*/ 114351 w 608203"/>
                  <a:gd name="connsiteY210" fmla="*/ 313170 h 527124"/>
                  <a:gd name="connsiteX211" fmla="*/ 110203 w 608203"/>
                  <a:gd name="connsiteY211" fmla="*/ 311623 h 527124"/>
                  <a:gd name="connsiteX212" fmla="*/ 108388 w 608203"/>
                  <a:gd name="connsiteY212" fmla="*/ 307241 h 527124"/>
                  <a:gd name="connsiteX213" fmla="*/ 108388 w 608203"/>
                  <a:gd name="connsiteY213" fmla="*/ 293319 h 527124"/>
                  <a:gd name="connsiteX214" fmla="*/ 110203 w 608203"/>
                  <a:gd name="connsiteY214" fmla="*/ 288678 h 527124"/>
                  <a:gd name="connsiteX215" fmla="*/ 114351 w 608203"/>
                  <a:gd name="connsiteY215" fmla="*/ 287131 h 527124"/>
                  <a:gd name="connsiteX216" fmla="*/ 76410 w 608203"/>
                  <a:gd name="connsiteY216" fmla="*/ 287131 h 527124"/>
                  <a:gd name="connsiteX217" fmla="*/ 80268 w 608203"/>
                  <a:gd name="connsiteY217" fmla="*/ 288678 h 527124"/>
                  <a:gd name="connsiteX218" fmla="*/ 82068 w 608203"/>
                  <a:gd name="connsiteY218" fmla="*/ 293319 h 527124"/>
                  <a:gd name="connsiteX219" fmla="*/ 82068 w 608203"/>
                  <a:gd name="connsiteY219" fmla="*/ 307241 h 527124"/>
                  <a:gd name="connsiteX220" fmla="*/ 80268 w 608203"/>
                  <a:gd name="connsiteY220" fmla="*/ 311623 h 527124"/>
                  <a:gd name="connsiteX221" fmla="*/ 76410 w 608203"/>
                  <a:gd name="connsiteY221" fmla="*/ 313170 h 527124"/>
                  <a:gd name="connsiteX222" fmla="*/ 72038 w 608203"/>
                  <a:gd name="connsiteY222" fmla="*/ 311623 h 527124"/>
                  <a:gd name="connsiteX223" fmla="*/ 70495 w 608203"/>
                  <a:gd name="connsiteY223" fmla="*/ 307241 h 527124"/>
                  <a:gd name="connsiteX224" fmla="*/ 70495 w 608203"/>
                  <a:gd name="connsiteY224" fmla="*/ 293319 h 527124"/>
                  <a:gd name="connsiteX225" fmla="*/ 72038 w 608203"/>
                  <a:gd name="connsiteY225" fmla="*/ 288678 h 527124"/>
                  <a:gd name="connsiteX226" fmla="*/ 76410 w 608203"/>
                  <a:gd name="connsiteY226" fmla="*/ 287131 h 527124"/>
                  <a:gd name="connsiteX227" fmla="*/ 38211 w 608203"/>
                  <a:gd name="connsiteY227" fmla="*/ 287131 h 527124"/>
                  <a:gd name="connsiteX228" fmla="*/ 42359 w 608203"/>
                  <a:gd name="connsiteY228" fmla="*/ 288678 h 527124"/>
                  <a:gd name="connsiteX229" fmla="*/ 44174 w 608203"/>
                  <a:gd name="connsiteY229" fmla="*/ 293319 h 527124"/>
                  <a:gd name="connsiteX230" fmla="*/ 44174 w 608203"/>
                  <a:gd name="connsiteY230" fmla="*/ 307241 h 527124"/>
                  <a:gd name="connsiteX231" fmla="*/ 42359 w 608203"/>
                  <a:gd name="connsiteY231" fmla="*/ 311623 h 527124"/>
                  <a:gd name="connsiteX232" fmla="*/ 38211 w 608203"/>
                  <a:gd name="connsiteY232" fmla="*/ 313170 h 527124"/>
                  <a:gd name="connsiteX233" fmla="*/ 34063 w 608203"/>
                  <a:gd name="connsiteY233" fmla="*/ 311623 h 527124"/>
                  <a:gd name="connsiteX234" fmla="*/ 32248 w 608203"/>
                  <a:gd name="connsiteY234" fmla="*/ 307241 h 527124"/>
                  <a:gd name="connsiteX235" fmla="*/ 32248 w 608203"/>
                  <a:gd name="connsiteY235" fmla="*/ 293319 h 527124"/>
                  <a:gd name="connsiteX236" fmla="*/ 34063 w 608203"/>
                  <a:gd name="connsiteY236" fmla="*/ 288678 h 527124"/>
                  <a:gd name="connsiteX237" fmla="*/ 38211 w 608203"/>
                  <a:gd name="connsiteY237" fmla="*/ 287131 h 527124"/>
                  <a:gd name="connsiteX238" fmla="*/ 184599 w 608203"/>
                  <a:gd name="connsiteY238" fmla="*/ 247473 h 527124"/>
                  <a:gd name="connsiteX239" fmla="*/ 188710 w 608203"/>
                  <a:gd name="connsiteY239" fmla="*/ 255724 h 527124"/>
                  <a:gd name="connsiteX240" fmla="*/ 188710 w 608203"/>
                  <a:gd name="connsiteY240" fmla="*/ 262170 h 527124"/>
                  <a:gd name="connsiteX241" fmla="*/ 190508 w 608203"/>
                  <a:gd name="connsiteY241" fmla="*/ 263975 h 527124"/>
                  <a:gd name="connsiteX242" fmla="*/ 192307 w 608203"/>
                  <a:gd name="connsiteY242" fmla="*/ 262170 h 527124"/>
                  <a:gd name="connsiteX243" fmla="*/ 192307 w 608203"/>
                  <a:gd name="connsiteY243" fmla="*/ 261912 h 527124"/>
                  <a:gd name="connsiteX244" fmla="*/ 194619 w 608203"/>
                  <a:gd name="connsiteY244" fmla="*/ 265779 h 527124"/>
                  <a:gd name="connsiteX245" fmla="*/ 194619 w 608203"/>
                  <a:gd name="connsiteY245" fmla="*/ 266037 h 527124"/>
                  <a:gd name="connsiteX246" fmla="*/ 190508 w 608203"/>
                  <a:gd name="connsiteY246" fmla="*/ 267584 h 527124"/>
                  <a:gd name="connsiteX247" fmla="*/ 186398 w 608203"/>
                  <a:gd name="connsiteY247" fmla="*/ 266037 h 527124"/>
                  <a:gd name="connsiteX248" fmla="*/ 184599 w 608203"/>
                  <a:gd name="connsiteY248" fmla="*/ 261654 h 527124"/>
                  <a:gd name="connsiteX249" fmla="*/ 184599 w 608203"/>
                  <a:gd name="connsiteY249" fmla="*/ 247731 h 527124"/>
                  <a:gd name="connsiteX250" fmla="*/ 184599 w 608203"/>
                  <a:gd name="connsiteY250" fmla="*/ 247473 h 527124"/>
                  <a:gd name="connsiteX251" fmla="*/ 569992 w 608203"/>
                  <a:gd name="connsiteY251" fmla="*/ 245156 h 527124"/>
                  <a:gd name="connsiteX252" fmla="*/ 568177 w 608203"/>
                  <a:gd name="connsiteY252" fmla="*/ 246960 h 527124"/>
                  <a:gd name="connsiteX253" fmla="*/ 568177 w 608203"/>
                  <a:gd name="connsiteY253" fmla="*/ 262429 h 527124"/>
                  <a:gd name="connsiteX254" fmla="*/ 569992 w 608203"/>
                  <a:gd name="connsiteY254" fmla="*/ 263976 h 527124"/>
                  <a:gd name="connsiteX255" fmla="*/ 571807 w 608203"/>
                  <a:gd name="connsiteY255" fmla="*/ 262429 h 527124"/>
                  <a:gd name="connsiteX256" fmla="*/ 571807 w 608203"/>
                  <a:gd name="connsiteY256" fmla="*/ 246960 h 527124"/>
                  <a:gd name="connsiteX257" fmla="*/ 569992 w 608203"/>
                  <a:gd name="connsiteY257" fmla="*/ 245156 h 527124"/>
                  <a:gd name="connsiteX258" fmla="*/ 493817 w 608203"/>
                  <a:gd name="connsiteY258" fmla="*/ 245156 h 527124"/>
                  <a:gd name="connsiteX259" fmla="*/ 492013 w 608203"/>
                  <a:gd name="connsiteY259" fmla="*/ 246960 h 527124"/>
                  <a:gd name="connsiteX260" fmla="*/ 492013 w 608203"/>
                  <a:gd name="connsiteY260" fmla="*/ 262429 h 527124"/>
                  <a:gd name="connsiteX261" fmla="*/ 493817 w 608203"/>
                  <a:gd name="connsiteY261" fmla="*/ 263976 h 527124"/>
                  <a:gd name="connsiteX262" fmla="*/ 495621 w 608203"/>
                  <a:gd name="connsiteY262" fmla="*/ 262429 h 527124"/>
                  <a:gd name="connsiteX263" fmla="*/ 495621 w 608203"/>
                  <a:gd name="connsiteY263" fmla="*/ 246960 h 527124"/>
                  <a:gd name="connsiteX264" fmla="*/ 493817 w 608203"/>
                  <a:gd name="connsiteY264" fmla="*/ 245156 h 527124"/>
                  <a:gd name="connsiteX265" fmla="*/ 455888 w 608203"/>
                  <a:gd name="connsiteY265" fmla="*/ 245156 h 527124"/>
                  <a:gd name="connsiteX266" fmla="*/ 454073 w 608203"/>
                  <a:gd name="connsiteY266" fmla="*/ 246960 h 527124"/>
                  <a:gd name="connsiteX267" fmla="*/ 454073 w 608203"/>
                  <a:gd name="connsiteY267" fmla="*/ 262429 h 527124"/>
                  <a:gd name="connsiteX268" fmla="*/ 455888 w 608203"/>
                  <a:gd name="connsiteY268" fmla="*/ 263976 h 527124"/>
                  <a:gd name="connsiteX269" fmla="*/ 457703 w 608203"/>
                  <a:gd name="connsiteY269" fmla="*/ 262429 h 527124"/>
                  <a:gd name="connsiteX270" fmla="*/ 457703 w 608203"/>
                  <a:gd name="connsiteY270" fmla="*/ 246960 h 527124"/>
                  <a:gd name="connsiteX271" fmla="*/ 455888 w 608203"/>
                  <a:gd name="connsiteY271" fmla="*/ 245156 h 527124"/>
                  <a:gd name="connsiteX272" fmla="*/ 152280 w 608203"/>
                  <a:gd name="connsiteY272" fmla="*/ 245156 h 527124"/>
                  <a:gd name="connsiteX273" fmla="*/ 150476 w 608203"/>
                  <a:gd name="connsiteY273" fmla="*/ 246960 h 527124"/>
                  <a:gd name="connsiteX274" fmla="*/ 150476 w 608203"/>
                  <a:gd name="connsiteY274" fmla="*/ 262429 h 527124"/>
                  <a:gd name="connsiteX275" fmla="*/ 152280 w 608203"/>
                  <a:gd name="connsiteY275" fmla="*/ 263976 h 527124"/>
                  <a:gd name="connsiteX276" fmla="*/ 154084 w 608203"/>
                  <a:gd name="connsiteY276" fmla="*/ 262429 h 527124"/>
                  <a:gd name="connsiteX277" fmla="*/ 154084 w 608203"/>
                  <a:gd name="connsiteY277" fmla="*/ 246960 h 527124"/>
                  <a:gd name="connsiteX278" fmla="*/ 152280 w 608203"/>
                  <a:gd name="connsiteY278" fmla="*/ 245156 h 527124"/>
                  <a:gd name="connsiteX279" fmla="*/ 114351 w 608203"/>
                  <a:gd name="connsiteY279" fmla="*/ 245156 h 527124"/>
                  <a:gd name="connsiteX280" fmla="*/ 112536 w 608203"/>
                  <a:gd name="connsiteY280" fmla="*/ 246960 h 527124"/>
                  <a:gd name="connsiteX281" fmla="*/ 112536 w 608203"/>
                  <a:gd name="connsiteY281" fmla="*/ 262429 h 527124"/>
                  <a:gd name="connsiteX282" fmla="*/ 114351 w 608203"/>
                  <a:gd name="connsiteY282" fmla="*/ 263976 h 527124"/>
                  <a:gd name="connsiteX283" fmla="*/ 116166 w 608203"/>
                  <a:gd name="connsiteY283" fmla="*/ 262429 h 527124"/>
                  <a:gd name="connsiteX284" fmla="*/ 116166 w 608203"/>
                  <a:gd name="connsiteY284" fmla="*/ 246960 h 527124"/>
                  <a:gd name="connsiteX285" fmla="*/ 114351 w 608203"/>
                  <a:gd name="connsiteY285" fmla="*/ 245156 h 527124"/>
                  <a:gd name="connsiteX286" fmla="*/ 38211 w 608203"/>
                  <a:gd name="connsiteY286" fmla="*/ 245156 h 527124"/>
                  <a:gd name="connsiteX287" fmla="*/ 36396 w 608203"/>
                  <a:gd name="connsiteY287" fmla="*/ 246960 h 527124"/>
                  <a:gd name="connsiteX288" fmla="*/ 36396 w 608203"/>
                  <a:gd name="connsiteY288" fmla="*/ 262429 h 527124"/>
                  <a:gd name="connsiteX289" fmla="*/ 38211 w 608203"/>
                  <a:gd name="connsiteY289" fmla="*/ 263976 h 527124"/>
                  <a:gd name="connsiteX290" fmla="*/ 40026 w 608203"/>
                  <a:gd name="connsiteY290" fmla="*/ 262429 h 527124"/>
                  <a:gd name="connsiteX291" fmla="*/ 40026 w 608203"/>
                  <a:gd name="connsiteY291" fmla="*/ 246960 h 527124"/>
                  <a:gd name="connsiteX292" fmla="*/ 38211 w 608203"/>
                  <a:gd name="connsiteY292" fmla="*/ 245156 h 527124"/>
                  <a:gd name="connsiteX293" fmla="*/ 569992 w 608203"/>
                  <a:gd name="connsiteY293" fmla="*/ 241546 h 527124"/>
                  <a:gd name="connsiteX294" fmla="*/ 574140 w 608203"/>
                  <a:gd name="connsiteY294" fmla="*/ 243351 h 527124"/>
                  <a:gd name="connsiteX295" fmla="*/ 575955 w 608203"/>
                  <a:gd name="connsiteY295" fmla="*/ 247734 h 527124"/>
                  <a:gd name="connsiteX296" fmla="*/ 575955 w 608203"/>
                  <a:gd name="connsiteY296" fmla="*/ 261656 h 527124"/>
                  <a:gd name="connsiteX297" fmla="*/ 574140 w 608203"/>
                  <a:gd name="connsiteY297" fmla="*/ 266038 h 527124"/>
                  <a:gd name="connsiteX298" fmla="*/ 569992 w 608203"/>
                  <a:gd name="connsiteY298" fmla="*/ 267585 h 527124"/>
                  <a:gd name="connsiteX299" fmla="*/ 565844 w 608203"/>
                  <a:gd name="connsiteY299" fmla="*/ 266038 h 527124"/>
                  <a:gd name="connsiteX300" fmla="*/ 564029 w 608203"/>
                  <a:gd name="connsiteY300" fmla="*/ 261656 h 527124"/>
                  <a:gd name="connsiteX301" fmla="*/ 564029 w 608203"/>
                  <a:gd name="connsiteY301" fmla="*/ 247734 h 527124"/>
                  <a:gd name="connsiteX302" fmla="*/ 565844 w 608203"/>
                  <a:gd name="connsiteY302" fmla="*/ 243351 h 527124"/>
                  <a:gd name="connsiteX303" fmla="*/ 569992 w 608203"/>
                  <a:gd name="connsiteY303" fmla="*/ 241546 h 527124"/>
                  <a:gd name="connsiteX304" fmla="*/ 529946 w 608203"/>
                  <a:gd name="connsiteY304" fmla="*/ 241546 h 527124"/>
                  <a:gd name="connsiteX305" fmla="*/ 534109 w 608203"/>
                  <a:gd name="connsiteY305" fmla="*/ 241546 h 527124"/>
                  <a:gd name="connsiteX306" fmla="*/ 534109 w 608203"/>
                  <a:gd name="connsiteY306" fmla="*/ 267585 h 527124"/>
                  <a:gd name="connsiteX307" fmla="*/ 529946 w 608203"/>
                  <a:gd name="connsiteY307" fmla="*/ 267585 h 527124"/>
                  <a:gd name="connsiteX308" fmla="*/ 493817 w 608203"/>
                  <a:gd name="connsiteY308" fmla="*/ 241546 h 527124"/>
                  <a:gd name="connsiteX309" fmla="*/ 497940 w 608203"/>
                  <a:gd name="connsiteY309" fmla="*/ 243351 h 527124"/>
                  <a:gd name="connsiteX310" fmla="*/ 499744 w 608203"/>
                  <a:gd name="connsiteY310" fmla="*/ 247734 h 527124"/>
                  <a:gd name="connsiteX311" fmla="*/ 499744 w 608203"/>
                  <a:gd name="connsiteY311" fmla="*/ 261656 h 527124"/>
                  <a:gd name="connsiteX312" fmla="*/ 497940 w 608203"/>
                  <a:gd name="connsiteY312" fmla="*/ 266038 h 527124"/>
                  <a:gd name="connsiteX313" fmla="*/ 493817 w 608203"/>
                  <a:gd name="connsiteY313" fmla="*/ 267585 h 527124"/>
                  <a:gd name="connsiteX314" fmla="*/ 489693 w 608203"/>
                  <a:gd name="connsiteY314" fmla="*/ 266038 h 527124"/>
                  <a:gd name="connsiteX315" fmla="*/ 487889 w 608203"/>
                  <a:gd name="connsiteY315" fmla="*/ 261656 h 527124"/>
                  <a:gd name="connsiteX316" fmla="*/ 487889 w 608203"/>
                  <a:gd name="connsiteY316" fmla="*/ 247734 h 527124"/>
                  <a:gd name="connsiteX317" fmla="*/ 489693 w 608203"/>
                  <a:gd name="connsiteY317" fmla="*/ 243351 h 527124"/>
                  <a:gd name="connsiteX318" fmla="*/ 493817 w 608203"/>
                  <a:gd name="connsiteY318" fmla="*/ 241546 h 527124"/>
                  <a:gd name="connsiteX319" fmla="*/ 455888 w 608203"/>
                  <a:gd name="connsiteY319" fmla="*/ 241546 h 527124"/>
                  <a:gd name="connsiteX320" fmla="*/ 460036 w 608203"/>
                  <a:gd name="connsiteY320" fmla="*/ 243351 h 527124"/>
                  <a:gd name="connsiteX321" fmla="*/ 461851 w 608203"/>
                  <a:gd name="connsiteY321" fmla="*/ 247734 h 527124"/>
                  <a:gd name="connsiteX322" fmla="*/ 461851 w 608203"/>
                  <a:gd name="connsiteY322" fmla="*/ 261656 h 527124"/>
                  <a:gd name="connsiteX323" fmla="*/ 460036 w 608203"/>
                  <a:gd name="connsiteY323" fmla="*/ 266038 h 527124"/>
                  <a:gd name="connsiteX324" fmla="*/ 455888 w 608203"/>
                  <a:gd name="connsiteY324" fmla="*/ 267585 h 527124"/>
                  <a:gd name="connsiteX325" fmla="*/ 451740 w 608203"/>
                  <a:gd name="connsiteY325" fmla="*/ 266038 h 527124"/>
                  <a:gd name="connsiteX326" fmla="*/ 449925 w 608203"/>
                  <a:gd name="connsiteY326" fmla="*/ 261656 h 527124"/>
                  <a:gd name="connsiteX327" fmla="*/ 449925 w 608203"/>
                  <a:gd name="connsiteY327" fmla="*/ 247734 h 527124"/>
                  <a:gd name="connsiteX328" fmla="*/ 451740 w 608203"/>
                  <a:gd name="connsiteY328" fmla="*/ 243351 h 527124"/>
                  <a:gd name="connsiteX329" fmla="*/ 455888 w 608203"/>
                  <a:gd name="connsiteY329" fmla="*/ 241546 h 527124"/>
                  <a:gd name="connsiteX330" fmla="*/ 152280 w 608203"/>
                  <a:gd name="connsiteY330" fmla="*/ 241546 h 527124"/>
                  <a:gd name="connsiteX331" fmla="*/ 156404 w 608203"/>
                  <a:gd name="connsiteY331" fmla="*/ 243351 h 527124"/>
                  <a:gd name="connsiteX332" fmla="*/ 158208 w 608203"/>
                  <a:gd name="connsiteY332" fmla="*/ 247734 h 527124"/>
                  <a:gd name="connsiteX333" fmla="*/ 158208 w 608203"/>
                  <a:gd name="connsiteY333" fmla="*/ 261656 h 527124"/>
                  <a:gd name="connsiteX334" fmla="*/ 156404 w 608203"/>
                  <a:gd name="connsiteY334" fmla="*/ 266038 h 527124"/>
                  <a:gd name="connsiteX335" fmla="*/ 152280 w 608203"/>
                  <a:gd name="connsiteY335" fmla="*/ 267585 h 527124"/>
                  <a:gd name="connsiteX336" fmla="*/ 148157 w 608203"/>
                  <a:gd name="connsiteY336" fmla="*/ 266038 h 527124"/>
                  <a:gd name="connsiteX337" fmla="*/ 146353 w 608203"/>
                  <a:gd name="connsiteY337" fmla="*/ 261656 h 527124"/>
                  <a:gd name="connsiteX338" fmla="*/ 146353 w 608203"/>
                  <a:gd name="connsiteY338" fmla="*/ 247734 h 527124"/>
                  <a:gd name="connsiteX339" fmla="*/ 148157 w 608203"/>
                  <a:gd name="connsiteY339" fmla="*/ 243351 h 527124"/>
                  <a:gd name="connsiteX340" fmla="*/ 152280 w 608203"/>
                  <a:gd name="connsiteY340" fmla="*/ 241546 h 527124"/>
                  <a:gd name="connsiteX341" fmla="*/ 114351 w 608203"/>
                  <a:gd name="connsiteY341" fmla="*/ 241546 h 527124"/>
                  <a:gd name="connsiteX342" fmla="*/ 118499 w 608203"/>
                  <a:gd name="connsiteY342" fmla="*/ 243351 h 527124"/>
                  <a:gd name="connsiteX343" fmla="*/ 120314 w 608203"/>
                  <a:gd name="connsiteY343" fmla="*/ 247734 h 527124"/>
                  <a:gd name="connsiteX344" fmla="*/ 120314 w 608203"/>
                  <a:gd name="connsiteY344" fmla="*/ 261656 h 527124"/>
                  <a:gd name="connsiteX345" fmla="*/ 118499 w 608203"/>
                  <a:gd name="connsiteY345" fmla="*/ 266038 h 527124"/>
                  <a:gd name="connsiteX346" fmla="*/ 114351 w 608203"/>
                  <a:gd name="connsiteY346" fmla="*/ 267585 h 527124"/>
                  <a:gd name="connsiteX347" fmla="*/ 110203 w 608203"/>
                  <a:gd name="connsiteY347" fmla="*/ 266038 h 527124"/>
                  <a:gd name="connsiteX348" fmla="*/ 108388 w 608203"/>
                  <a:gd name="connsiteY348" fmla="*/ 261656 h 527124"/>
                  <a:gd name="connsiteX349" fmla="*/ 108388 w 608203"/>
                  <a:gd name="connsiteY349" fmla="*/ 247734 h 527124"/>
                  <a:gd name="connsiteX350" fmla="*/ 110203 w 608203"/>
                  <a:gd name="connsiteY350" fmla="*/ 243351 h 527124"/>
                  <a:gd name="connsiteX351" fmla="*/ 114351 w 608203"/>
                  <a:gd name="connsiteY351" fmla="*/ 241546 h 527124"/>
                  <a:gd name="connsiteX352" fmla="*/ 74094 w 608203"/>
                  <a:gd name="connsiteY352" fmla="*/ 241546 h 527124"/>
                  <a:gd name="connsiteX353" fmla="*/ 78187 w 608203"/>
                  <a:gd name="connsiteY353" fmla="*/ 241546 h 527124"/>
                  <a:gd name="connsiteX354" fmla="*/ 78187 w 608203"/>
                  <a:gd name="connsiteY354" fmla="*/ 267585 h 527124"/>
                  <a:gd name="connsiteX355" fmla="*/ 74094 w 608203"/>
                  <a:gd name="connsiteY355" fmla="*/ 267585 h 527124"/>
                  <a:gd name="connsiteX356" fmla="*/ 38211 w 608203"/>
                  <a:gd name="connsiteY356" fmla="*/ 241546 h 527124"/>
                  <a:gd name="connsiteX357" fmla="*/ 42359 w 608203"/>
                  <a:gd name="connsiteY357" fmla="*/ 243351 h 527124"/>
                  <a:gd name="connsiteX358" fmla="*/ 44174 w 608203"/>
                  <a:gd name="connsiteY358" fmla="*/ 247734 h 527124"/>
                  <a:gd name="connsiteX359" fmla="*/ 44174 w 608203"/>
                  <a:gd name="connsiteY359" fmla="*/ 261656 h 527124"/>
                  <a:gd name="connsiteX360" fmla="*/ 42359 w 608203"/>
                  <a:gd name="connsiteY360" fmla="*/ 266038 h 527124"/>
                  <a:gd name="connsiteX361" fmla="*/ 38211 w 608203"/>
                  <a:gd name="connsiteY361" fmla="*/ 267585 h 527124"/>
                  <a:gd name="connsiteX362" fmla="*/ 34063 w 608203"/>
                  <a:gd name="connsiteY362" fmla="*/ 266038 h 527124"/>
                  <a:gd name="connsiteX363" fmla="*/ 32248 w 608203"/>
                  <a:gd name="connsiteY363" fmla="*/ 261656 h 527124"/>
                  <a:gd name="connsiteX364" fmla="*/ 32248 w 608203"/>
                  <a:gd name="connsiteY364" fmla="*/ 247734 h 527124"/>
                  <a:gd name="connsiteX365" fmla="*/ 34063 w 608203"/>
                  <a:gd name="connsiteY365" fmla="*/ 243351 h 527124"/>
                  <a:gd name="connsiteX366" fmla="*/ 38211 w 608203"/>
                  <a:gd name="connsiteY366" fmla="*/ 241546 h 527124"/>
                  <a:gd name="connsiteX367" fmla="*/ 532028 w 608203"/>
                  <a:gd name="connsiteY367" fmla="*/ 200297 h 527124"/>
                  <a:gd name="connsiteX368" fmla="*/ 530213 w 608203"/>
                  <a:gd name="connsiteY368" fmla="*/ 202099 h 527124"/>
                  <a:gd name="connsiteX369" fmla="*/ 530213 w 608203"/>
                  <a:gd name="connsiteY369" fmla="*/ 217553 h 527124"/>
                  <a:gd name="connsiteX370" fmla="*/ 532028 w 608203"/>
                  <a:gd name="connsiteY370" fmla="*/ 219356 h 527124"/>
                  <a:gd name="connsiteX371" fmla="*/ 533843 w 608203"/>
                  <a:gd name="connsiteY371" fmla="*/ 217553 h 527124"/>
                  <a:gd name="connsiteX372" fmla="*/ 533843 w 608203"/>
                  <a:gd name="connsiteY372" fmla="*/ 202099 h 527124"/>
                  <a:gd name="connsiteX373" fmla="*/ 532028 w 608203"/>
                  <a:gd name="connsiteY373" fmla="*/ 200297 h 527124"/>
                  <a:gd name="connsiteX374" fmla="*/ 76410 w 608203"/>
                  <a:gd name="connsiteY374" fmla="*/ 200297 h 527124"/>
                  <a:gd name="connsiteX375" fmla="*/ 74610 w 608203"/>
                  <a:gd name="connsiteY375" fmla="*/ 202099 h 527124"/>
                  <a:gd name="connsiteX376" fmla="*/ 74610 w 608203"/>
                  <a:gd name="connsiteY376" fmla="*/ 217553 h 527124"/>
                  <a:gd name="connsiteX377" fmla="*/ 76410 w 608203"/>
                  <a:gd name="connsiteY377" fmla="*/ 219356 h 527124"/>
                  <a:gd name="connsiteX378" fmla="*/ 77953 w 608203"/>
                  <a:gd name="connsiteY378" fmla="*/ 217553 h 527124"/>
                  <a:gd name="connsiteX379" fmla="*/ 77953 w 608203"/>
                  <a:gd name="connsiteY379" fmla="*/ 202099 h 527124"/>
                  <a:gd name="connsiteX380" fmla="*/ 76410 w 608203"/>
                  <a:gd name="connsiteY380" fmla="*/ 200297 h 527124"/>
                  <a:gd name="connsiteX381" fmla="*/ 567910 w 608203"/>
                  <a:gd name="connsiteY381" fmla="*/ 196948 h 527124"/>
                  <a:gd name="connsiteX382" fmla="*/ 572073 w 608203"/>
                  <a:gd name="connsiteY382" fmla="*/ 196948 h 527124"/>
                  <a:gd name="connsiteX383" fmla="*/ 572073 w 608203"/>
                  <a:gd name="connsiteY383" fmla="*/ 222704 h 527124"/>
                  <a:gd name="connsiteX384" fmla="*/ 567910 w 608203"/>
                  <a:gd name="connsiteY384" fmla="*/ 222704 h 527124"/>
                  <a:gd name="connsiteX385" fmla="*/ 532028 w 608203"/>
                  <a:gd name="connsiteY385" fmla="*/ 196948 h 527124"/>
                  <a:gd name="connsiteX386" fmla="*/ 536176 w 608203"/>
                  <a:gd name="connsiteY386" fmla="*/ 198494 h 527124"/>
                  <a:gd name="connsiteX387" fmla="*/ 537991 w 608203"/>
                  <a:gd name="connsiteY387" fmla="*/ 202872 h 527124"/>
                  <a:gd name="connsiteX388" fmla="*/ 537991 w 608203"/>
                  <a:gd name="connsiteY388" fmla="*/ 216780 h 527124"/>
                  <a:gd name="connsiteX389" fmla="*/ 536176 w 608203"/>
                  <a:gd name="connsiteY389" fmla="*/ 221159 h 527124"/>
                  <a:gd name="connsiteX390" fmla="*/ 532028 w 608203"/>
                  <a:gd name="connsiteY390" fmla="*/ 222704 h 527124"/>
                  <a:gd name="connsiteX391" fmla="*/ 527880 w 608203"/>
                  <a:gd name="connsiteY391" fmla="*/ 221159 h 527124"/>
                  <a:gd name="connsiteX392" fmla="*/ 526065 w 608203"/>
                  <a:gd name="connsiteY392" fmla="*/ 216780 h 527124"/>
                  <a:gd name="connsiteX393" fmla="*/ 526065 w 608203"/>
                  <a:gd name="connsiteY393" fmla="*/ 202872 h 527124"/>
                  <a:gd name="connsiteX394" fmla="*/ 527880 w 608203"/>
                  <a:gd name="connsiteY394" fmla="*/ 198494 h 527124"/>
                  <a:gd name="connsiteX395" fmla="*/ 532028 w 608203"/>
                  <a:gd name="connsiteY395" fmla="*/ 196948 h 527124"/>
                  <a:gd name="connsiteX396" fmla="*/ 491770 w 608203"/>
                  <a:gd name="connsiteY396" fmla="*/ 196948 h 527124"/>
                  <a:gd name="connsiteX397" fmla="*/ 495863 w 608203"/>
                  <a:gd name="connsiteY397" fmla="*/ 196948 h 527124"/>
                  <a:gd name="connsiteX398" fmla="*/ 495863 w 608203"/>
                  <a:gd name="connsiteY398" fmla="*/ 222704 h 527124"/>
                  <a:gd name="connsiteX399" fmla="*/ 491770 w 608203"/>
                  <a:gd name="connsiteY399" fmla="*/ 222704 h 527124"/>
                  <a:gd name="connsiteX400" fmla="*/ 453806 w 608203"/>
                  <a:gd name="connsiteY400" fmla="*/ 196948 h 527124"/>
                  <a:gd name="connsiteX401" fmla="*/ 457969 w 608203"/>
                  <a:gd name="connsiteY401" fmla="*/ 196948 h 527124"/>
                  <a:gd name="connsiteX402" fmla="*/ 457969 w 608203"/>
                  <a:gd name="connsiteY402" fmla="*/ 222704 h 527124"/>
                  <a:gd name="connsiteX403" fmla="*/ 453806 w 608203"/>
                  <a:gd name="connsiteY403" fmla="*/ 222704 h 527124"/>
                  <a:gd name="connsiteX404" fmla="*/ 150234 w 608203"/>
                  <a:gd name="connsiteY404" fmla="*/ 196948 h 527124"/>
                  <a:gd name="connsiteX405" fmla="*/ 154397 w 608203"/>
                  <a:gd name="connsiteY405" fmla="*/ 196948 h 527124"/>
                  <a:gd name="connsiteX406" fmla="*/ 154397 w 608203"/>
                  <a:gd name="connsiteY406" fmla="*/ 222704 h 527124"/>
                  <a:gd name="connsiteX407" fmla="*/ 150234 w 608203"/>
                  <a:gd name="connsiteY407" fmla="*/ 222704 h 527124"/>
                  <a:gd name="connsiteX408" fmla="*/ 112270 w 608203"/>
                  <a:gd name="connsiteY408" fmla="*/ 196948 h 527124"/>
                  <a:gd name="connsiteX409" fmla="*/ 116433 w 608203"/>
                  <a:gd name="connsiteY409" fmla="*/ 196948 h 527124"/>
                  <a:gd name="connsiteX410" fmla="*/ 116433 w 608203"/>
                  <a:gd name="connsiteY410" fmla="*/ 222704 h 527124"/>
                  <a:gd name="connsiteX411" fmla="*/ 112270 w 608203"/>
                  <a:gd name="connsiteY411" fmla="*/ 222704 h 527124"/>
                  <a:gd name="connsiteX412" fmla="*/ 76410 w 608203"/>
                  <a:gd name="connsiteY412" fmla="*/ 196948 h 527124"/>
                  <a:gd name="connsiteX413" fmla="*/ 80268 w 608203"/>
                  <a:gd name="connsiteY413" fmla="*/ 198494 h 527124"/>
                  <a:gd name="connsiteX414" fmla="*/ 82068 w 608203"/>
                  <a:gd name="connsiteY414" fmla="*/ 202872 h 527124"/>
                  <a:gd name="connsiteX415" fmla="*/ 82068 w 608203"/>
                  <a:gd name="connsiteY415" fmla="*/ 216780 h 527124"/>
                  <a:gd name="connsiteX416" fmla="*/ 80268 w 608203"/>
                  <a:gd name="connsiteY416" fmla="*/ 221159 h 527124"/>
                  <a:gd name="connsiteX417" fmla="*/ 76410 w 608203"/>
                  <a:gd name="connsiteY417" fmla="*/ 222704 h 527124"/>
                  <a:gd name="connsiteX418" fmla="*/ 72038 w 608203"/>
                  <a:gd name="connsiteY418" fmla="*/ 221159 h 527124"/>
                  <a:gd name="connsiteX419" fmla="*/ 70495 w 608203"/>
                  <a:gd name="connsiteY419" fmla="*/ 216780 h 527124"/>
                  <a:gd name="connsiteX420" fmla="*/ 70495 w 608203"/>
                  <a:gd name="connsiteY420" fmla="*/ 202872 h 527124"/>
                  <a:gd name="connsiteX421" fmla="*/ 72038 w 608203"/>
                  <a:gd name="connsiteY421" fmla="*/ 198494 h 527124"/>
                  <a:gd name="connsiteX422" fmla="*/ 76410 w 608203"/>
                  <a:gd name="connsiteY422" fmla="*/ 196948 h 527124"/>
                  <a:gd name="connsiteX423" fmla="*/ 36129 w 608203"/>
                  <a:gd name="connsiteY423" fmla="*/ 196948 h 527124"/>
                  <a:gd name="connsiteX424" fmla="*/ 40292 w 608203"/>
                  <a:gd name="connsiteY424" fmla="*/ 196948 h 527124"/>
                  <a:gd name="connsiteX425" fmla="*/ 40292 w 608203"/>
                  <a:gd name="connsiteY425" fmla="*/ 222704 h 527124"/>
                  <a:gd name="connsiteX426" fmla="*/ 36129 w 608203"/>
                  <a:gd name="connsiteY426" fmla="*/ 222704 h 527124"/>
                  <a:gd name="connsiteX427" fmla="*/ 569992 w 608203"/>
                  <a:gd name="connsiteY427" fmla="*/ 154641 h 527124"/>
                  <a:gd name="connsiteX428" fmla="*/ 568177 w 608203"/>
                  <a:gd name="connsiteY428" fmla="*/ 156443 h 527124"/>
                  <a:gd name="connsiteX429" fmla="*/ 568177 w 608203"/>
                  <a:gd name="connsiteY429" fmla="*/ 171897 h 527124"/>
                  <a:gd name="connsiteX430" fmla="*/ 569992 w 608203"/>
                  <a:gd name="connsiteY430" fmla="*/ 173700 h 527124"/>
                  <a:gd name="connsiteX431" fmla="*/ 571807 w 608203"/>
                  <a:gd name="connsiteY431" fmla="*/ 171897 h 527124"/>
                  <a:gd name="connsiteX432" fmla="*/ 571807 w 608203"/>
                  <a:gd name="connsiteY432" fmla="*/ 156443 h 527124"/>
                  <a:gd name="connsiteX433" fmla="*/ 569992 w 608203"/>
                  <a:gd name="connsiteY433" fmla="*/ 154641 h 527124"/>
                  <a:gd name="connsiteX434" fmla="*/ 532028 w 608203"/>
                  <a:gd name="connsiteY434" fmla="*/ 154641 h 527124"/>
                  <a:gd name="connsiteX435" fmla="*/ 530213 w 608203"/>
                  <a:gd name="connsiteY435" fmla="*/ 156443 h 527124"/>
                  <a:gd name="connsiteX436" fmla="*/ 530213 w 608203"/>
                  <a:gd name="connsiteY436" fmla="*/ 171897 h 527124"/>
                  <a:gd name="connsiteX437" fmla="*/ 532028 w 608203"/>
                  <a:gd name="connsiteY437" fmla="*/ 173700 h 527124"/>
                  <a:gd name="connsiteX438" fmla="*/ 533843 w 608203"/>
                  <a:gd name="connsiteY438" fmla="*/ 171897 h 527124"/>
                  <a:gd name="connsiteX439" fmla="*/ 533843 w 608203"/>
                  <a:gd name="connsiteY439" fmla="*/ 156443 h 527124"/>
                  <a:gd name="connsiteX440" fmla="*/ 532028 w 608203"/>
                  <a:gd name="connsiteY440" fmla="*/ 154641 h 527124"/>
                  <a:gd name="connsiteX441" fmla="*/ 493817 w 608203"/>
                  <a:gd name="connsiteY441" fmla="*/ 154641 h 527124"/>
                  <a:gd name="connsiteX442" fmla="*/ 492013 w 608203"/>
                  <a:gd name="connsiteY442" fmla="*/ 156443 h 527124"/>
                  <a:gd name="connsiteX443" fmla="*/ 492013 w 608203"/>
                  <a:gd name="connsiteY443" fmla="*/ 171897 h 527124"/>
                  <a:gd name="connsiteX444" fmla="*/ 493817 w 608203"/>
                  <a:gd name="connsiteY444" fmla="*/ 173700 h 527124"/>
                  <a:gd name="connsiteX445" fmla="*/ 495621 w 608203"/>
                  <a:gd name="connsiteY445" fmla="*/ 171897 h 527124"/>
                  <a:gd name="connsiteX446" fmla="*/ 495621 w 608203"/>
                  <a:gd name="connsiteY446" fmla="*/ 156443 h 527124"/>
                  <a:gd name="connsiteX447" fmla="*/ 493817 w 608203"/>
                  <a:gd name="connsiteY447" fmla="*/ 154641 h 527124"/>
                  <a:gd name="connsiteX448" fmla="*/ 455888 w 608203"/>
                  <a:gd name="connsiteY448" fmla="*/ 154641 h 527124"/>
                  <a:gd name="connsiteX449" fmla="*/ 454073 w 608203"/>
                  <a:gd name="connsiteY449" fmla="*/ 156443 h 527124"/>
                  <a:gd name="connsiteX450" fmla="*/ 454073 w 608203"/>
                  <a:gd name="connsiteY450" fmla="*/ 171897 h 527124"/>
                  <a:gd name="connsiteX451" fmla="*/ 455888 w 608203"/>
                  <a:gd name="connsiteY451" fmla="*/ 173700 h 527124"/>
                  <a:gd name="connsiteX452" fmla="*/ 457703 w 608203"/>
                  <a:gd name="connsiteY452" fmla="*/ 171897 h 527124"/>
                  <a:gd name="connsiteX453" fmla="*/ 457703 w 608203"/>
                  <a:gd name="connsiteY453" fmla="*/ 156443 h 527124"/>
                  <a:gd name="connsiteX454" fmla="*/ 455888 w 608203"/>
                  <a:gd name="connsiteY454" fmla="*/ 154641 h 527124"/>
                  <a:gd name="connsiteX455" fmla="*/ 114351 w 608203"/>
                  <a:gd name="connsiteY455" fmla="*/ 154641 h 527124"/>
                  <a:gd name="connsiteX456" fmla="*/ 112536 w 608203"/>
                  <a:gd name="connsiteY456" fmla="*/ 156443 h 527124"/>
                  <a:gd name="connsiteX457" fmla="*/ 112536 w 608203"/>
                  <a:gd name="connsiteY457" fmla="*/ 171897 h 527124"/>
                  <a:gd name="connsiteX458" fmla="*/ 114351 w 608203"/>
                  <a:gd name="connsiteY458" fmla="*/ 173700 h 527124"/>
                  <a:gd name="connsiteX459" fmla="*/ 116166 w 608203"/>
                  <a:gd name="connsiteY459" fmla="*/ 171897 h 527124"/>
                  <a:gd name="connsiteX460" fmla="*/ 116166 w 608203"/>
                  <a:gd name="connsiteY460" fmla="*/ 156443 h 527124"/>
                  <a:gd name="connsiteX461" fmla="*/ 114351 w 608203"/>
                  <a:gd name="connsiteY461" fmla="*/ 154641 h 527124"/>
                  <a:gd name="connsiteX462" fmla="*/ 76410 w 608203"/>
                  <a:gd name="connsiteY462" fmla="*/ 154641 h 527124"/>
                  <a:gd name="connsiteX463" fmla="*/ 74610 w 608203"/>
                  <a:gd name="connsiteY463" fmla="*/ 156443 h 527124"/>
                  <a:gd name="connsiteX464" fmla="*/ 74610 w 608203"/>
                  <a:gd name="connsiteY464" fmla="*/ 171897 h 527124"/>
                  <a:gd name="connsiteX465" fmla="*/ 76410 w 608203"/>
                  <a:gd name="connsiteY465" fmla="*/ 173700 h 527124"/>
                  <a:gd name="connsiteX466" fmla="*/ 77953 w 608203"/>
                  <a:gd name="connsiteY466" fmla="*/ 171897 h 527124"/>
                  <a:gd name="connsiteX467" fmla="*/ 77953 w 608203"/>
                  <a:gd name="connsiteY467" fmla="*/ 156443 h 527124"/>
                  <a:gd name="connsiteX468" fmla="*/ 76410 w 608203"/>
                  <a:gd name="connsiteY468" fmla="*/ 154641 h 527124"/>
                  <a:gd name="connsiteX469" fmla="*/ 38211 w 608203"/>
                  <a:gd name="connsiteY469" fmla="*/ 154641 h 527124"/>
                  <a:gd name="connsiteX470" fmla="*/ 36396 w 608203"/>
                  <a:gd name="connsiteY470" fmla="*/ 156443 h 527124"/>
                  <a:gd name="connsiteX471" fmla="*/ 36396 w 608203"/>
                  <a:gd name="connsiteY471" fmla="*/ 171897 h 527124"/>
                  <a:gd name="connsiteX472" fmla="*/ 38211 w 608203"/>
                  <a:gd name="connsiteY472" fmla="*/ 173700 h 527124"/>
                  <a:gd name="connsiteX473" fmla="*/ 40026 w 608203"/>
                  <a:gd name="connsiteY473" fmla="*/ 171897 h 527124"/>
                  <a:gd name="connsiteX474" fmla="*/ 40026 w 608203"/>
                  <a:gd name="connsiteY474" fmla="*/ 156443 h 527124"/>
                  <a:gd name="connsiteX475" fmla="*/ 38211 w 608203"/>
                  <a:gd name="connsiteY475" fmla="*/ 154641 h 527124"/>
                  <a:gd name="connsiteX476" fmla="*/ 569992 w 608203"/>
                  <a:gd name="connsiteY476" fmla="*/ 151292 h 527124"/>
                  <a:gd name="connsiteX477" fmla="*/ 574140 w 608203"/>
                  <a:gd name="connsiteY477" fmla="*/ 152838 h 527124"/>
                  <a:gd name="connsiteX478" fmla="*/ 575955 w 608203"/>
                  <a:gd name="connsiteY478" fmla="*/ 157216 h 527124"/>
                  <a:gd name="connsiteX479" fmla="*/ 575955 w 608203"/>
                  <a:gd name="connsiteY479" fmla="*/ 171124 h 527124"/>
                  <a:gd name="connsiteX480" fmla="*/ 574140 w 608203"/>
                  <a:gd name="connsiteY480" fmla="*/ 175503 h 527124"/>
                  <a:gd name="connsiteX481" fmla="*/ 569992 w 608203"/>
                  <a:gd name="connsiteY481" fmla="*/ 177048 h 527124"/>
                  <a:gd name="connsiteX482" fmla="*/ 565844 w 608203"/>
                  <a:gd name="connsiteY482" fmla="*/ 175503 h 527124"/>
                  <a:gd name="connsiteX483" fmla="*/ 564029 w 608203"/>
                  <a:gd name="connsiteY483" fmla="*/ 171124 h 527124"/>
                  <a:gd name="connsiteX484" fmla="*/ 564029 w 608203"/>
                  <a:gd name="connsiteY484" fmla="*/ 157216 h 527124"/>
                  <a:gd name="connsiteX485" fmla="*/ 565844 w 608203"/>
                  <a:gd name="connsiteY485" fmla="*/ 152838 h 527124"/>
                  <a:gd name="connsiteX486" fmla="*/ 569992 w 608203"/>
                  <a:gd name="connsiteY486" fmla="*/ 151292 h 527124"/>
                  <a:gd name="connsiteX487" fmla="*/ 532028 w 608203"/>
                  <a:gd name="connsiteY487" fmla="*/ 151292 h 527124"/>
                  <a:gd name="connsiteX488" fmla="*/ 536176 w 608203"/>
                  <a:gd name="connsiteY488" fmla="*/ 152838 h 527124"/>
                  <a:gd name="connsiteX489" fmla="*/ 537991 w 608203"/>
                  <a:gd name="connsiteY489" fmla="*/ 157216 h 527124"/>
                  <a:gd name="connsiteX490" fmla="*/ 537991 w 608203"/>
                  <a:gd name="connsiteY490" fmla="*/ 171124 h 527124"/>
                  <a:gd name="connsiteX491" fmla="*/ 536176 w 608203"/>
                  <a:gd name="connsiteY491" fmla="*/ 175503 h 527124"/>
                  <a:gd name="connsiteX492" fmla="*/ 532028 w 608203"/>
                  <a:gd name="connsiteY492" fmla="*/ 177048 h 527124"/>
                  <a:gd name="connsiteX493" fmla="*/ 527880 w 608203"/>
                  <a:gd name="connsiteY493" fmla="*/ 175503 h 527124"/>
                  <a:gd name="connsiteX494" fmla="*/ 526065 w 608203"/>
                  <a:gd name="connsiteY494" fmla="*/ 171124 h 527124"/>
                  <a:gd name="connsiteX495" fmla="*/ 526065 w 608203"/>
                  <a:gd name="connsiteY495" fmla="*/ 157216 h 527124"/>
                  <a:gd name="connsiteX496" fmla="*/ 527880 w 608203"/>
                  <a:gd name="connsiteY496" fmla="*/ 152838 h 527124"/>
                  <a:gd name="connsiteX497" fmla="*/ 532028 w 608203"/>
                  <a:gd name="connsiteY497" fmla="*/ 151292 h 527124"/>
                  <a:gd name="connsiteX498" fmla="*/ 493817 w 608203"/>
                  <a:gd name="connsiteY498" fmla="*/ 151292 h 527124"/>
                  <a:gd name="connsiteX499" fmla="*/ 497940 w 608203"/>
                  <a:gd name="connsiteY499" fmla="*/ 152838 h 527124"/>
                  <a:gd name="connsiteX500" fmla="*/ 499744 w 608203"/>
                  <a:gd name="connsiteY500" fmla="*/ 157216 h 527124"/>
                  <a:gd name="connsiteX501" fmla="*/ 499744 w 608203"/>
                  <a:gd name="connsiteY501" fmla="*/ 171124 h 527124"/>
                  <a:gd name="connsiteX502" fmla="*/ 497940 w 608203"/>
                  <a:gd name="connsiteY502" fmla="*/ 175503 h 527124"/>
                  <a:gd name="connsiteX503" fmla="*/ 493817 w 608203"/>
                  <a:gd name="connsiteY503" fmla="*/ 177048 h 527124"/>
                  <a:gd name="connsiteX504" fmla="*/ 489693 w 608203"/>
                  <a:gd name="connsiteY504" fmla="*/ 175503 h 527124"/>
                  <a:gd name="connsiteX505" fmla="*/ 487889 w 608203"/>
                  <a:gd name="connsiteY505" fmla="*/ 171124 h 527124"/>
                  <a:gd name="connsiteX506" fmla="*/ 487889 w 608203"/>
                  <a:gd name="connsiteY506" fmla="*/ 157216 h 527124"/>
                  <a:gd name="connsiteX507" fmla="*/ 489693 w 608203"/>
                  <a:gd name="connsiteY507" fmla="*/ 152838 h 527124"/>
                  <a:gd name="connsiteX508" fmla="*/ 493817 w 608203"/>
                  <a:gd name="connsiteY508" fmla="*/ 151292 h 527124"/>
                  <a:gd name="connsiteX509" fmla="*/ 455888 w 608203"/>
                  <a:gd name="connsiteY509" fmla="*/ 151292 h 527124"/>
                  <a:gd name="connsiteX510" fmla="*/ 460036 w 608203"/>
                  <a:gd name="connsiteY510" fmla="*/ 152838 h 527124"/>
                  <a:gd name="connsiteX511" fmla="*/ 461851 w 608203"/>
                  <a:gd name="connsiteY511" fmla="*/ 157216 h 527124"/>
                  <a:gd name="connsiteX512" fmla="*/ 461851 w 608203"/>
                  <a:gd name="connsiteY512" fmla="*/ 171124 h 527124"/>
                  <a:gd name="connsiteX513" fmla="*/ 460036 w 608203"/>
                  <a:gd name="connsiteY513" fmla="*/ 175503 h 527124"/>
                  <a:gd name="connsiteX514" fmla="*/ 455888 w 608203"/>
                  <a:gd name="connsiteY514" fmla="*/ 177048 h 527124"/>
                  <a:gd name="connsiteX515" fmla="*/ 451740 w 608203"/>
                  <a:gd name="connsiteY515" fmla="*/ 175503 h 527124"/>
                  <a:gd name="connsiteX516" fmla="*/ 449925 w 608203"/>
                  <a:gd name="connsiteY516" fmla="*/ 171124 h 527124"/>
                  <a:gd name="connsiteX517" fmla="*/ 449925 w 608203"/>
                  <a:gd name="connsiteY517" fmla="*/ 157216 h 527124"/>
                  <a:gd name="connsiteX518" fmla="*/ 451740 w 608203"/>
                  <a:gd name="connsiteY518" fmla="*/ 152838 h 527124"/>
                  <a:gd name="connsiteX519" fmla="*/ 455888 w 608203"/>
                  <a:gd name="connsiteY519" fmla="*/ 151292 h 527124"/>
                  <a:gd name="connsiteX520" fmla="*/ 152323 w 608203"/>
                  <a:gd name="connsiteY520" fmla="*/ 151292 h 527124"/>
                  <a:gd name="connsiteX521" fmla="*/ 153621 w 608203"/>
                  <a:gd name="connsiteY521" fmla="*/ 151550 h 527124"/>
                  <a:gd name="connsiteX522" fmla="*/ 153102 w 608203"/>
                  <a:gd name="connsiteY522" fmla="*/ 155421 h 527124"/>
                  <a:gd name="connsiteX523" fmla="*/ 152323 w 608203"/>
                  <a:gd name="connsiteY523" fmla="*/ 154647 h 527124"/>
                  <a:gd name="connsiteX524" fmla="*/ 150506 w 608203"/>
                  <a:gd name="connsiteY524" fmla="*/ 156453 h 527124"/>
                  <a:gd name="connsiteX525" fmla="*/ 150506 w 608203"/>
                  <a:gd name="connsiteY525" fmla="*/ 171935 h 527124"/>
                  <a:gd name="connsiteX526" fmla="*/ 151804 w 608203"/>
                  <a:gd name="connsiteY526" fmla="*/ 172967 h 527124"/>
                  <a:gd name="connsiteX527" fmla="*/ 151804 w 608203"/>
                  <a:gd name="connsiteY527" fmla="*/ 176837 h 527124"/>
                  <a:gd name="connsiteX528" fmla="*/ 148170 w 608203"/>
                  <a:gd name="connsiteY528" fmla="*/ 175547 h 527124"/>
                  <a:gd name="connsiteX529" fmla="*/ 146353 w 608203"/>
                  <a:gd name="connsiteY529" fmla="*/ 171161 h 527124"/>
                  <a:gd name="connsiteX530" fmla="*/ 146353 w 608203"/>
                  <a:gd name="connsiteY530" fmla="*/ 157227 h 527124"/>
                  <a:gd name="connsiteX531" fmla="*/ 148170 w 608203"/>
                  <a:gd name="connsiteY531" fmla="*/ 152840 h 527124"/>
                  <a:gd name="connsiteX532" fmla="*/ 152323 w 608203"/>
                  <a:gd name="connsiteY532" fmla="*/ 151292 h 527124"/>
                  <a:gd name="connsiteX533" fmla="*/ 114351 w 608203"/>
                  <a:gd name="connsiteY533" fmla="*/ 151292 h 527124"/>
                  <a:gd name="connsiteX534" fmla="*/ 118499 w 608203"/>
                  <a:gd name="connsiteY534" fmla="*/ 152838 h 527124"/>
                  <a:gd name="connsiteX535" fmla="*/ 120314 w 608203"/>
                  <a:gd name="connsiteY535" fmla="*/ 157216 h 527124"/>
                  <a:gd name="connsiteX536" fmla="*/ 120314 w 608203"/>
                  <a:gd name="connsiteY536" fmla="*/ 171124 h 527124"/>
                  <a:gd name="connsiteX537" fmla="*/ 118499 w 608203"/>
                  <a:gd name="connsiteY537" fmla="*/ 175503 h 527124"/>
                  <a:gd name="connsiteX538" fmla="*/ 114351 w 608203"/>
                  <a:gd name="connsiteY538" fmla="*/ 177048 h 527124"/>
                  <a:gd name="connsiteX539" fmla="*/ 110203 w 608203"/>
                  <a:gd name="connsiteY539" fmla="*/ 175503 h 527124"/>
                  <a:gd name="connsiteX540" fmla="*/ 108388 w 608203"/>
                  <a:gd name="connsiteY540" fmla="*/ 171124 h 527124"/>
                  <a:gd name="connsiteX541" fmla="*/ 108388 w 608203"/>
                  <a:gd name="connsiteY541" fmla="*/ 157216 h 527124"/>
                  <a:gd name="connsiteX542" fmla="*/ 110203 w 608203"/>
                  <a:gd name="connsiteY542" fmla="*/ 152838 h 527124"/>
                  <a:gd name="connsiteX543" fmla="*/ 114351 w 608203"/>
                  <a:gd name="connsiteY543" fmla="*/ 151292 h 527124"/>
                  <a:gd name="connsiteX544" fmla="*/ 76410 w 608203"/>
                  <a:gd name="connsiteY544" fmla="*/ 151292 h 527124"/>
                  <a:gd name="connsiteX545" fmla="*/ 80268 w 608203"/>
                  <a:gd name="connsiteY545" fmla="*/ 152838 h 527124"/>
                  <a:gd name="connsiteX546" fmla="*/ 82068 w 608203"/>
                  <a:gd name="connsiteY546" fmla="*/ 157216 h 527124"/>
                  <a:gd name="connsiteX547" fmla="*/ 82068 w 608203"/>
                  <a:gd name="connsiteY547" fmla="*/ 171124 h 527124"/>
                  <a:gd name="connsiteX548" fmla="*/ 80268 w 608203"/>
                  <a:gd name="connsiteY548" fmla="*/ 175503 h 527124"/>
                  <a:gd name="connsiteX549" fmla="*/ 76410 w 608203"/>
                  <a:gd name="connsiteY549" fmla="*/ 177048 h 527124"/>
                  <a:gd name="connsiteX550" fmla="*/ 72038 w 608203"/>
                  <a:gd name="connsiteY550" fmla="*/ 175503 h 527124"/>
                  <a:gd name="connsiteX551" fmla="*/ 70495 w 608203"/>
                  <a:gd name="connsiteY551" fmla="*/ 171124 h 527124"/>
                  <a:gd name="connsiteX552" fmla="*/ 70495 w 608203"/>
                  <a:gd name="connsiteY552" fmla="*/ 157216 h 527124"/>
                  <a:gd name="connsiteX553" fmla="*/ 72038 w 608203"/>
                  <a:gd name="connsiteY553" fmla="*/ 152838 h 527124"/>
                  <a:gd name="connsiteX554" fmla="*/ 76410 w 608203"/>
                  <a:gd name="connsiteY554" fmla="*/ 151292 h 527124"/>
                  <a:gd name="connsiteX555" fmla="*/ 38211 w 608203"/>
                  <a:gd name="connsiteY555" fmla="*/ 151292 h 527124"/>
                  <a:gd name="connsiteX556" fmla="*/ 42359 w 608203"/>
                  <a:gd name="connsiteY556" fmla="*/ 152838 h 527124"/>
                  <a:gd name="connsiteX557" fmla="*/ 44174 w 608203"/>
                  <a:gd name="connsiteY557" fmla="*/ 157216 h 527124"/>
                  <a:gd name="connsiteX558" fmla="*/ 44174 w 608203"/>
                  <a:gd name="connsiteY558" fmla="*/ 171124 h 527124"/>
                  <a:gd name="connsiteX559" fmla="*/ 42359 w 608203"/>
                  <a:gd name="connsiteY559" fmla="*/ 175503 h 527124"/>
                  <a:gd name="connsiteX560" fmla="*/ 38211 w 608203"/>
                  <a:gd name="connsiteY560" fmla="*/ 177048 h 527124"/>
                  <a:gd name="connsiteX561" fmla="*/ 34063 w 608203"/>
                  <a:gd name="connsiteY561" fmla="*/ 175503 h 527124"/>
                  <a:gd name="connsiteX562" fmla="*/ 32248 w 608203"/>
                  <a:gd name="connsiteY562" fmla="*/ 171124 h 527124"/>
                  <a:gd name="connsiteX563" fmla="*/ 32248 w 608203"/>
                  <a:gd name="connsiteY563" fmla="*/ 157216 h 527124"/>
                  <a:gd name="connsiteX564" fmla="*/ 34063 w 608203"/>
                  <a:gd name="connsiteY564" fmla="*/ 152838 h 527124"/>
                  <a:gd name="connsiteX565" fmla="*/ 38211 w 608203"/>
                  <a:gd name="connsiteY565" fmla="*/ 151292 h 527124"/>
                  <a:gd name="connsiteX566" fmla="*/ 569992 w 608203"/>
                  <a:gd name="connsiteY566" fmla="*/ 109313 h 527124"/>
                  <a:gd name="connsiteX567" fmla="*/ 568177 w 608203"/>
                  <a:gd name="connsiteY567" fmla="*/ 110858 h 527124"/>
                  <a:gd name="connsiteX568" fmla="*/ 568177 w 608203"/>
                  <a:gd name="connsiteY568" fmla="*/ 126312 h 527124"/>
                  <a:gd name="connsiteX569" fmla="*/ 569992 w 608203"/>
                  <a:gd name="connsiteY569" fmla="*/ 128115 h 527124"/>
                  <a:gd name="connsiteX570" fmla="*/ 571807 w 608203"/>
                  <a:gd name="connsiteY570" fmla="*/ 126312 h 527124"/>
                  <a:gd name="connsiteX571" fmla="*/ 571807 w 608203"/>
                  <a:gd name="connsiteY571" fmla="*/ 110858 h 527124"/>
                  <a:gd name="connsiteX572" fmla="*/ 569992 w 608203"/>
                  <a:gd name="connsiteY572" fmla="*/ 109313 h 527124"/>
                  <a:gd name="connsiteX573" fmla="*/ 493817 w 608203"/>
                  <a:gd name="connsiteY573" fmla="*/ 109313 h 527124"/>
                  <a:gd name="connsiteX574" fmla="*/ 492013 w 608203"/>
                  <a:gd name="connsiteY574" fmla="*/ 110858 h 527124"/>
                  <a:gd name="connsiteX575" fmla="*/ 492013 w 608203"/>
                  <a:gd name="connsiteY575" fmla="*/ 126312 h 527124"/>
                  <a:gd name="connsiteX576" fmla="*/ 493817 w 608203"/>
                  <a:gd name="connsiteY576" fmla="*/ 128115 h 527124"/>
                  <a:gd name="connsiteX577" fmla="*/ 495621 w 608203"/>
                  <a:gd name="connsiteY577" fmla="*/ 126312 h 527124"/>
                  <a:gd name="connsiteX578" fmla="*/ 495621 w 608203"/>
                  <a:gd name="connsiteY578" fmla="*/ 110858 h 527124"/>
                  <a:gd name="connsiteX579" fmla="*/ 493817 w 608203"/>
                  <a:gd name="connsiteY579" fmla="*/ 109313 h 527124"/>
                  <a:gd name="connsiteX580" fmla="*/ 455888 w 608203"/>
                  <a:gd name="connsiteY580" fmla="*/ 109313 h 527124"/>
                  <a:gd name="connsiteX581" fmla="*/ 454073 w 608203"/>
                  <a:gd name="connsiteY581" fmla="*/ 110858 h 527124"/>
                  <a:gd name="connsiteX582" fmla="*/ 454073 w 608203"/>
                  <a:gd name="connsiteY582" fmla="*/ 126312 h 527124"/>
                  <a:gd name="connsiteX583" fmla="*/ 455888 w 608203"/>
                  <a:gd name="connsiteY583" fmla="*/ 128115 h 527124"/>
                  <a:gd name="connsiteX584" fmla="*/ 457703 w 608203"/>
                  <a:gd name="connsiteY584" fmla="*/ 126312 h 527124"/>
                  <a:gd name="connsiteX585" fmla="*/ 457703 w 608203"/>
                  <a:gd name="connsiteY585" fmla="*/ 110858 h 527124"/>
                  <a:gd name="connsiteX586" fmla="*/ 455888 w 608203"/>
                  <a:gd name="connsiteY586" fmla="*/ 109313 h 527124"/>
                  <a:gd name="connsiteX587" fmla="*/ 152280 w 608203"/>
                  <a:gd name="connsiteY587" fmla="*/ 109313 h 527124"/>
                  <a:gd name="connsiteX588" fmla="*/ 150476 w 608203"/>
                  <a:gd name="connsiteY588" fmla="*/ 110858 h 527124"/>
                  <a:gd name="connsiteX589" fmla="*/ 150476 w 608203"/>
                  <a:gd name="connsiteY589" fmla="*/ 126312 h 527124"/>
                  <a:gd name="connsiteX590" fmla="*/ 152280 w 608203"/>
                  <a:gd name="connsiteY590" fmla="*/ 128115 h 527124"/>
                  <a:gd name="connsiteX591" fmla="*/ 154084 w 608203"/>
                  <a:gd name="connsiteY591" fmla="*/ 126312 h 527124"/>
                  <a:gd name="connsiteX592" fmla="*/ 154084 w 608203"/>
                  <a:gd name="connsiteY592" fmla="*/ 110858 h 527124"/>
                  <a:gd name="connsiteX593" fmla="*/ 152280 w 608203"/>
                  <a:gd name="connsiteY593" fmla="*/ 109313 h 527124"/>
                  <a:gd name="connsiteX594" fmla="*/ 114351 w 608203"/>
                  <a:gd name="connsiteY594" fmla="*/ 109313 h 527124"/>
                  <a:gd name="connsiteX595" fmla="*/ 112536 w 608203"/>
                  <a:gd name="connsiteY595" fmla="*/ 110858 h 527124"/>
                  <a:gd name="connsiteX596" fmla="*/ 112536 w 608203"/>
                  <a:gd name="connsiteY596" fmla="*/ 126312 h 527124"/>
                  <a:gd name="connsiteX597" fmla="*/ 114351 w 608203"/>
                  <a:gd name="connsiteY597" fmla="*/ 128115 h 527124"/>
                  <a:gd name="connsiteX598" fmla="*/ 116166 w 608203"/>
                  <a:gd name="connsiteY598" fmla="*/ 126312 h 527124"/>
                  <a:gd name="connsiteX599" fmla="*/ 116166 w 608203"/>
                  <a:gd name="connsiteY599" fmla="*/ 110858 h 527124"/>
                  <a:gd name="connsiteX600" fmla="*/ 114351 w 608203"/>
                  <a:gd name="connsiteY600" fmla="*/ 109313 h 527124"/>
                  <a:gd name="connsiteX601" fmla="*/ 38211 w 608203"/>
                  <a:gd name="connsiteY601" fmla="*/ 109313 h 527124"/>
                  <a:gd name="connsiteX602" fmla="*/ 36396 w 608203"/>
                  <a:gd name="connsiteY602" fmla="*/ 110858 h 527124"/>
                  <a:gd name="connsiteX603" fmla="*/ 36396 w 608203"/>
                  <a:gd name="connsiteY603" fmla="*/ 126312 h 527124"/>
                  <a:gd name="connsiteX604" fmla="*/ 38211 w 608203"/>
                  <a:gd name="connsiteY604" fmla="*/ 128115 h 527124"/>
                  <a:gd name="connsiteX605" fmla="*/ 40026 w 608203"/>
                  <a:gd name="connsiteY605" fmla="*/ 126312 h 527124"/>
                  <a:gd name="connsiteX606" fmla="*/ 40026 w 608203"/>
                  <a:gd name="connsiteY606" fmla="*/ 110858 h 527124"/>
                  <a:gd name="connsiteX607" fmla="*/ 38211 w 608203"/>
                  <a:gd name="connsiteY607" fmla="*/ 109313 h 527124"/>
                  <a:gd name="connsiteX608" fmla="*/ 417689 w 608203"/>
                  <a:gd name="connsiteY608" fmla="*/ 109310 h 527124"/>
                  <a:gd name="connsiteX609" fmla="*/ 415889 w 608203"/>
                  <a:gd name="connsiteY609" fmla="*/ 110854 h 527124"/>
                  <a:gd name="connsiteX610" fmla="*/ 415889 w 608203"/>
                  <a:gd name="connsiteY610" fmla="*/ 126292 h 527124"/>
                  <a:gd name="connsiteX611" fmla="*/ 417689 w 608203"/>
                  <a:gd name="connsiteY611" fmla="*/ 128093 h 527124"/>
                  <a:gd name="connsiteX612" fmla="*/ 419489 w 608203"/>
                  <a:gd name="connsiteY612" fmla="*/ 126292 h 527124"/>
                  <a:gd name="connsiteX613" fmla="*/ 419489 w 608203"/>
                  <a:gd name="connsiteY613" fmla="*/ 110854 h 527124"/>
                  <a:gd name="connsiteX614" fmla="*/ 417689 w 608203"/>
                  <a:gd name="connsiteY614" fmla="*/ 109310 h 527124"/>
                  <a:gd name="connsiteX615" fmla="*/ 569992 w 608203"/>
                  <a:gd name="connsiteY615" fmla="*/ 105707 h 527124"/>
                  <a:gd name="connsiteX616" fmla="*/ 574140 w 608203"/>
                  <a:gd name="connsiteY616" fmla="*/ 107253 h 527124"/>
                  <a:gd name="connsiteX617" fmla="*/ 575955 w 608203"/>
                  <a:gd name="connsiteY617" fmla="*/ 111631 h 527124"/>
                  <a:gd name="connsiteX618" fmla="*/ 575955 w 608203"/>
                  <a:gd name="connsiteY618" fmla="*/ 125797 h 527124"/>
                  <a:gd name="connsiteX619" fmla="*/ 574140 w 608203"/>
                  <a:gd name="connsiteY619" fmla="*/ 129918 h 527124"/>
                  <a:gd name="connsiteX620" fmla="*/ 569992 w 608203"/>
                  <a:gd name="connsiteY620" fmla="*/ 131463 h 527124"/>
                  <a:gd name="connsiteX621" fmla="*/ 565844 w 608203"/>
                  <a:gd name="connsiteY621" fmla="*/ 129918 h 527124"/>
                  <a:gd name="connsiteX622" fmla="*/ 564029 w 608203"/>
                  <a:gd name="connsiteY622" fmla="*/ 125797 h 527124"/>
                  <a:gd name="connsiteX623" fmla="*/ 564029 w 608203"/>
                  <a:gd name="connsiteY623" fmla="*/ 111631 h 527124"/>
                  <a:gd name="connsiteX624" fmla="*/ 565844 w 608203"/>
                  <a:gd name="connsiteY624" fmla="*/ 107253 h 527124"/>
                  <a:gd name="connsiteX625" fmla="*/ 569992 w 608203"/>
                  <a:gd name="connsiteY625" fmla="*/ 105707 h 527124"/>
                  <a:gd name="connsiteX626" fmla="*/ 529946 w 608203"/>
                  <a:gd name="connsiteY626" fmla="*/ 105707 h 527124"/>
                  <a:gd name="connsiteX627" fmla="*/ 534109 w 608203"/>
                  <a:gd name="connsiteY627" fmla="*/ 105707 h 527124"/>
                  <a:gd name="connsiteX628" fmla="*/ 534109 w 608203"/>
                  <a:gd name="connsiteY628" fmla="*/ 131463 h 527124"/>
                  <a:gd name="connsiteX629" fmla="*/ 529946 w 608203"/>
                  <a:gd name="connsiteY629" fmla="*/ 131463 h 527124"/>
                  <a:gd name="connsiteX630" fmla="*/ 493817 w 608203"/>
                  <a:gd name="connsiteY630" fmla="*/ 105707 h 527124"/>
                  <a:gd name="connsiteX631" fmla="*/ 497940 w 608203"/>
                  <a:gd name="connsiteY631" fmla="*/ 107253 h 527124"/>
                  <a:gd name="connsiteX632" fmla="*/ 499744 w 608203"/>
                  <a:gd name="connsiteY632" fmla="*/ 111631 h 527124"/>
                  <a:gd name="connsiteX633" fmla="*/ 499744 w 608203"/>
                  <a:gd name="connsiteY633" fmla="*/ 125797 h 527124"/>
                  <a:gd name="connsiteX634" fmla="*/ 497940 w 608203"/>
                  <a:gd name="connsiteY634" fmla="*/ 129918 h 527124"/>
                  <a:gd name="connsiteX635" fmla="*/ 493817 w 608203"/>
                  <a:gd name="connsiteY635" fmla="*/ 131463 h 527124"/>
                  <a:gd name="connsiteX636" fmla="*/ 489693 w 608203"/>
                  <a:gd name="connsiteY636" fmla="*/ 129918 h 527124"/>
                  <a:gd name="connsiteX637" fmla="*/ 487889 w 608203"/>
                  <a:gd name="connsiteY637" fmla="*/ 125797 h 527124"/>
                  <a:gd name="connsiteX638" fmla="*/ 487889 w 608203"/>
                  <a:gd name="connsiteY638" fmla="*/ 111631 h 527124"/>
                  <a:gd name="connsiteX639" fmla="*/ 489693 w 608203"/>
                  <a:gd name="connsiteY639" fmla="*/ 107253 h 527124"/>
                  <a:gd name="connsiteX640" fmla="*/ 493817 w 608203"/>
                  <a:gd name="connsiteY640" fmla="*/ 105707 h 527124"/>
                  <a:gd name="connsiteX641" fmla="*/ 455888 w 608203"/>
                  <a:gd name="connsiteY641" fmla="*/ 105707 h 527124"/>
                  <a:gd name="connsiteX642" fmla="*/ 460036 w 608203"/>
                  <a:gd name="connsiteY642" fmla="*/ 107253 h 527124"/>
                  <a:gd name="connsiteX643" fmla="*/ 461851 w 608203"/>
                  <a:gd name="connsiteY643" fmla="*/ 111631 h 527124"/>
                  <a:gd name="connsiteX644" fmla="*/ 461851 w 608203"/>
                  <a:gd name="connsiteY644" fmla="*/ 125797 h 527124"/>
                  <a:gd name="connsiteX645" fmla="*/ 460036 w 608203"/>
                  <a:gd name="connsiteY645" fmla="*/ 129918 h 527124"/>
                  <a:gd name="connsiteX646" fmla="*/ 455888 w 608203"/>
                  <a:gd name="connsiteY646" fmla="*/ 131463 h 527124"/>
                  <a:gd name="connsiteX647" fmla="*/ 451740 w 608203"/>
                  <a:gd name="connsiteY647" fmla="*/ 129918 h 527124"/>
                  <a:gd name="connsiteX648" fmla="*/ 449925 w 608203"/>
                  <a:gd name="connsiteY648" fmla="*/ 125797 h 527124"/>
                  <a:gd name="connsiteX649" fmla="*/ 449925 w 608203"/>
                  <a:gd name="connsiteY649" fmla="*/ 111631 h 527124"/>
                  <a:gd name="connsiteX650" fmla="*/ 451740 w 608203"/>
                  <a:gd name="connsiteY650" fmla="*/ 107253 h 527124"/>
                  <a:gd name="connsiteX651" fmla="*/ 455888 w 608203"/>
                  <a:gd name="connsiteY651" fmla="*/ 105707 h 527124"/>
                  <a:gd name="connsiteX652" fmla="*/ 417689 w 608203"/>
                  <a:gd name="connsiteY652" fmla="*/ 105707 h 527124"/>
                  <a:gd name="connsiteX653" fmla="*/ 421804 w 608203"/>
                  <a:gd name="connsiteY653" fmla="*/ 107251 h 527124"/>
                  <a:gd name="connsiteX654" fmla="*/ 423604 w 608203"/>
                  <a:gd name="connsiteY654" fmla="*/ 111625 h 527124"/>
                  <a:gd name="connsiteX655" fmla="*/ 423604 w 608203"/>
                  <a:gd name="connsiteY655" fmla="*/ 125778 h 527124"/>
                  <a:gd name="connsiteX656" fmla="*/ 421804 w 608203"/>
                  <a:gd name="connsiteY656" fmla="*/ 129895 h 527124"/>
                  <a:gd name="connsiteX657" fmla="*/ 418718 w 608203"/>
                  <a:gd name="connsiteY657" fmla="*/ 131181 h 527124"/>
                  <a:gd name="connsiteX658" fmla="*/ 412031 w 608203"/>
                  <a:gd name="connsiteY658" fmla="*/ 120117 h 527124"/>
                  <a:gd name="connsiteX659" fmla="*/ 412031 w 608203"/>
                  <a:gd name="connsiteY659" fmla="*/ 111625 h 527124"/>
                  <a:gd name="connsiteX660" fmla="*/ 413574 w 608203"/>
                  <a:gd name="connsiteY660" fmla="*/ 107251 h 527124"/>
                  <a:gd name="connsiteX661" fmla="*/ 417689 w 608203"/>
                  <a:gd name="connsiteY661" fmla="*/ 105707 h 527124"/>
                  <a:gd name="connsiteX662" fmla="*/ 152280 w 608203"/>
                  <a:gd name="connsiteY662" fmla="*/ 105707 h 527124"/>
                  <a:gd name="connsiteX663" fmla="*/ 156404 w 608203"/>
                  <a:gd name="connsiteY663" fmla="*/ 107253 h 527124"/>
                  <a:gd name="connsiteX664" fmla="*/ 158208 w 608203"/>
                  <a:gd name="connsiteY664" fmla="*/ 111631 h 527124"/>
                  <a:gd name="connsiteX665" fmla="*/ 158208 w 608203"/>
                  <a:gd name="connsiteY665" fmla="*/ 125797 h 527124"/>
                  <a:gd name="connsiteX666" fmla="*/ 156404 w 608203"/>
                  <a:gd name="connsiteY666" fmla="*/ 129918 h 527124"/>
                  <a:gd name="connsiteX667" fmla="*/ 152280 w 608203"/>
                  <a:gd name="connsiteY667" fmla="*/ 131463 h 527124"/>
                  <a:gd name="connsiteX668" fmla="*/ 148157 w 608203"/>
                  <a:gd name="connsiteY668" fmla="*/ 129918 h 527124"/>
                  <a:gd name="connsiteX669" fmla="*/ 146353 w 608203"/>
                  <a:gd name="connsiteY669" fmla="*/ 125797 h 527124"/>
                  <a:gd name="connsiteX670" fmla="*/ 146353 w 608203"/>
                  <a:gd name="connsiteY670" fmla="*/ 111631 h 527124"/>
                  <a:gd name="connsiteX671" fmla="*/ 148157 w 608203"/>
                  <a:gd name="connsiteY671" fmla="*/ 107253 h 527124"/>
                  <a:gd name="connsiteX672" fmla="*/ 152280 w 608203"/>
                  <a:gd name="connsiteY672" fmla="*/ 105707 h 527124"/>
                  <a:gd name="connsiteX673" fmla="*/ 114351 w 608203"/>
                  <a:gd name="connsiteY673" fmla="*/ 105707 h 527124"/>
                  <a:gd name="connsiteX674" fmla="*/ 118499 w 608203"/>
                  <a:gd name="connsiteY674" fmla="*/ 107253 h 527124"/>
                  <a:gd name="connsiteX675" fmla="*/ 120314 w 608203"/>
                  <a:gd name="connsiteY675" fmla="*/ 111631 h 527124"/>
                  <a:gd name="connsiteX676" fmla="*/ 120314 w 608203"/>
                  <a:gd name="connsiteY676" fmla="*/ 125797 h 527124"/>
                  <a:gd name="connsiteX677" fmla="*/ 118499 w 608203"/>
                  <a:gd name="connsiteY677" fmla="*/ 129918 h 527124"/>
                  <a:gd name="connsiteX678" fmla="*/ 114351 w 608203"/>
                  <a:gd name="connsiteY678" fmla="*/ 131463 h 527124"/>
                  <a:gd name="connsiteX679" fmla="*/ 110203 w 608203"/>
                  <a:gd name="connsiteY679" fmla="*/ 129918 h 527124"/>
                  <a:gd name="connsiteX680" fmla="*/ 108388 w 608203"/>
                  <a:gd name="connsiteY680" fmla="*/ 125797 h 527124"/>
                  <a:gd name="connsiteX681" fmla="*/ 108388 w 608203"/>
                  <a:gd name="connsiteY681" fmla="*/ 111631 h 527124"/>
                  <a:gd name="connsiteX682" fmla="*/ 110203 w 608203"/>
                  <a:gd name="connsiteY682" fmla="*/ 107253 h 527124"/>
                  <a:gd name="connsiteX683" fmla="*/ 114351 w 608203"/>
                  <a:gd name="connsiteY683" fmla="*/ 105707 h 527124"/>
                  <a:gd name="connsiteX684" fmla="*/ 74094 w 608203"/>
                  <a:gd name="connsiteY684" fmla="*/ 105707 h 527124"/>
                  <a:gd name="connsiteX685" fmla="*/ 78187 w 608203"/>
                  <a:gd name="connsiteY685" fmla="*/ 105707 h 527124"/>
                  <a:gd name="connsiteX686" fmla="*/ 78187 w 608203"/>
                  <a:gd name="connsiteY686" fmla="*/ 131463 h 527124"/>
                  <a:gd name="connsiteX687" fmla="*/ 74094 w 608203"/>
                  <a:gd name="connsiteY687" fmla="*/ 131463 h 527124"/>
                  <a:gd name="connsiteX688" fmla="*/ 38211 w 608203"/>
                  <a:gd name="connsiteY688" fmla="*/ 105707 h 527124"/>
                  <a:gd name="connsiteX689" fmla="*/ 42359 w 608203"/>
                  <a:gd name="connsiteY689" fmla="*/ 107253 h 527124"/>
                  <a:gd name="connsiteX690" fmla="*/ 44174 w 608203"/>
                  <a:gd name="connsiteY690" fmla="*/ 111631 h 527124"/>
                  <a:gd name="connsiteX691" fmla="*/ 44174 w 608203"/>
                  <a:gd name="connsiteY691" fmla="*/ 125797 h 527124"/>
                  <a:gd name="connsiteX692" fmla="*/ 42359 w 608203"/>
                  <a:gd name="connsiteY692" fmla="*/ 129918 h 527124"/>
                  <a:gd name="connsiteX693" fmla="*/ 38211 w 608203"/>
                  <a:gd name="connsiteY693" fmla="*/ 131463 h 527124"/>
                  <a:gd name="connsiteX694" fmla="*/ 34063 w 608203"/>
                  <a:gd name="connsiteY694" fmla="*/ 129918 h 527124"/>
                  <a:gd name="connsiteX695" fmla="*/ 32248 w 608203"/>
                  <a:gd name="connsiteY695" fmla="*/ 125797 h 527124"/>
                  <a:gd name="connsiteX696" fmla="*/ 32248 w 608203"/>
                  <a:gd name="connsiteY696" fmla="*/ 111631 h 527124"/>
                  <a:gd name="connsiteX697" fmla="*/ 34063 w 608203"/>
                  <a:gd name="connsiteY697" fmla="*/ 107253 h 527124"/>
                  <a:gd name="connsiteX698" fmla="*/ 38211 w 608203"/>
                  <a:gd name="connsiteY698" fmla="*/ 105707 h 527124"/>
                  <a:gd name="connsiteX699" fmla="*/ 304101 w 608203"/>
                  <a:gd name="connsiteY699" fmla="*/ 76775 h 527124"/>
                  <a:gd name="connsiteX700" fmla="*/ 421557 w 608203"/>
                  <a:gd name="connsiteY700" fmla="*/ 194067 h 527124"/>
                  <a:gd name="connsiteX701" fmla="*/ 304101 w 608203"/>
                  <a:gd name="connsiteY701" fmla="*/ 311617 h 527124"/>
                  <a:gd name="connsiteX702" fmla="*/ 186645 w 608203"/>
                  <a:gd name="connsiteY702" fmla="*/ 194067 h 527124"/>
                  <a:gd name="connsiteX703" fmla="*/ 304101 w 608203"/>
                  <a:gd name="connsiteY703" fmla="*/ 194067 h 527124"/>
                  <a:gd name="connsiteX704" fmla="*/ 532028 w 608203"/>
                  <a:gd name="connsiteY704" fmla="*/ 62130 h 527124"/>
                  <a:gd name="connsiteX705" fmla="*/ 530213 w 608203"/>
                  <a:gd name="connsiteY705" fmla="*/ 63932 h 527124"/>
                  <a:gd name="connsiteX706" fmla="*/ 530213 w 608203"/>
                  <a:gd name="connsiteY706" fmla="*/ 79386 h 527124"/>
                  <a:gd name="connsiteX707" fmla="*/ 532028 w 608203"/>
                  <a:gd name="connsiteY707" fmla="*/ 80931 h 527124"/>
                  <a:gd name="connsiteX708" fmla="*/ 533843 w 608203"/>
                  <a:gd name="connsiteY708" fmla="*/ 79386 h 527124"/>
                  <a:gd name="connsiteX709" fmla="*/ 533843 w 608203"/>
                  <a:gd name="connsiteY709" fmla="*/ 63932 h 527124"/>
                  <a:gd name="connsiteX710" fmla="*/ 532028 w 608203"/>
                  <a:gd name="connsiteY710" fmla="*/ 62130 h 527124"/>
                  <a:gd name="connsiteX711" fmla="*/ 379713 w 608203"/>
                  <a:gd name="connsiteY711" fmla="*/ 62130 h 527124"/>
                  <a:gd name="connsiteX712" fmla="*/ 377909 w 608203"/>
                  <a:gd name="connsiteY712" fmla="*/ 63932 h 527124"/>
                  <a:gd name="connsiteX713" fmla="*/ 377909 w 608203"/>
                  <a:gd name="connsiteY713" fmla="*/ 79386 h 527124"/>
                  <a:gd name="connsiteX714" fmla="*/ 379713 w 608203"/>
                  <a:gd name="connsiteY714" fmla="*/ 80931 h 527124"/>
                  <a:gd name="connsiteX715" fmla="*/ 381517 w 608203"/>
                  <a:gd name="connsiteY715" fmla="*/ 79386 h 527124"/>
                  <a:gd name="connsiteX716" fmla="*/ 381517 w 608203"/>
                  <a:gd name="connsiteY716" fmla="*/ 63932 h 527124"/>
                  <a:gd name="connsiteX717" fmla="*/ 379713 w 608203"/>
                  <a:gd name="connsiteY717" fmla="*/ 62130 h 527124"/>
                  <a:gd name="connsiteX718" fmla="*/ 76410 w 608203"/>
                  <a:gd name="connsiteY718" fmla="*/ 62130 h 527124"/>
                  <a:gd name="connsiteX719" fmla="*/ 74610 w 608203"/>
                  <a:gd name="connsiteY719" fmla="*/ 63932 h 527124"/>
                  <a:gd name="connsiteX720" fmla="*/ 74610 w 608203"/>
                  <a:gd name="connsiteY720" fmla="*/ 79386 h 527124"/>
                  <a:gd name="connsiteX721" fmla="*/ 76410 w 608203"/>
                  <a:gd name="connsiteY721" fmla="*/ 80931 h 527124"/>
                  <a:gd name="connsiteX722" fmla="*/ 77953 w 608203"/>
                  <a:gd name="connsiteY722" fmla="*/ 79386 h 527124"/>
                  <a:gd name="connsiteX723" fmla="*/ 77953 w 608203"/>
                  <a:gd name="connsiteY723" fmla="*/ 63932 h 527124"/>
                  <a:gd name="connsiteX724" fmla="*/ 76410 w 608203"/>
                  <a:gd name="connsiteY724" fmla="*/ 62130 h 527124"/>
                  <a:gd name="connsiteX725" fmla="*/ 567910 w 608203"/>
                  <a:gd name="connsiteY725" fmla="*/ 58781 h 527124"/>
                  <a:gd name="connsiteX726" fmla="*/ 572073 w 608203"/>
                  <a:gd name="connsiteY726" fmla="*/ 58781 h 527124"/>
                  <a:gd name="connsiteX727" fmla="*/ 572073 w 608203"/>
                  <a:gd name="connsiteY727" fmla="*/ 84537 h 527124"/>
                  <a:gd name="connsiteX728" fmla="*/ 567910 w 608203"/>
                  <a:gd name="connsiteY728" fmla="*/ 84537 h 527124"/>
                  <a:gd name="connsiteX729" fmla="*/ 532028 w 608203"/>
                  <a:gd name="connsiteY729" fmla="*/ 58781 h 527124"/>
                  <a:gd name="connsiteX730" fmla="*/ 536176 w 608203"/>
                  <a:gd name="connsiteY730" fmla="*/ 60327 h 527124"/>
                  <a:gd name="connsiteX731" fmla="*/ 537991 w 608203"/>
                  <a:gd name="connsiteY731" fmla="*/ 64705 h 527124"/>
                  <a:gd name="connsiteX732" fmla="*/ 537991 w 608203"/>
                  <a:gd name="connsiteY732" fmla="*/ 78613 h 527124"/>
                  <a:gd name="connsiteX733" fmla="*/ 536176 w 608203"/>
                  <a:gd name="connsiteY733" fmla="*/ 82992 h 527124"/>
                  <a:gd name="connsiteX734" fmla="*/ 532028 w 608203"/>
                  <a:gd name="connsiteY734" fmla="*/ 84537 h 527124"/>
                  <a:gd name="connsiteX735" fmla="*/ 527880 w 608203"/>
                  <a:gd name="connsiteY735" fmla="*/ 82992 h 527124"/>
                  <a:gd name="connsiteX736" fmla="*/ 526065 w 608203"/>
                  <a:gd name="connsiteY736" fmla="*/ 78613 h 527124"/>
                  <a:gd name="connsiteX737" fmla="*/ 526065 w 608203"/>
                  <a:gd name="connsiteY737" fmla="*/ 64705 h 527124"/>
                  <a:gd name="connsiteX738" fmla="*/ 527880 w 608203"/>
                  <a:gd name="connsiteY738" fmla="*/ 60327 h 527124"/>
                  <a:gd name="connsiteX739" fmla="*/ 532028 w 608203"/>
                  <a:gd name="connsiteY739" fmla="*/ 58781 h 527124"/>
                  <a:gd name="connsiteX740" fmla="*/ 491770 w 608203"/>
                  <a:gd name="connsiteY740" fmla="*/ 58781 h 527124"/>
                  <a:gd name="connsiteX741" fmla="*/ 495863 w 608203"/>
                  <a:gd name="connsiteY741" fmla="*/ 58781 h 527124"/>
                  <a:gd name="connsiteX742" fmla="*/ 495863 w 608203"/>
                  <a:gd name="connsiteY742" fmla="*/ 84537 h 527124"/>
                  <a:gd name="connsiteX743" fmla="*/ 491770 w 608203"/>
                  <a:gd name="connsiteY743" fmla="*/ 84537 h 527124"/>
                  <a:gd name="connsiteX744" fmla="*/ 453806 w 608203"/>
                  <a:gd name="connsiteY744" fmla="*/ 58781 h 527124"/>
                  <a:gd name="connsiteX745" fmla="*/ 457969 w 608203"/>
                  <a:gd name="connsiteY745" fmla="*/ 58781 h 527124"/>
                  <a:gd name="connsiteX746" fmla="*/ 457969 w 608203"/>
                  <a:gd name="connsiteY746" fmla="*/ 84537 h 527124"/>
                  <a:gd name="connsiteX747" fmla="*/ 453806 w 608203"/>
                  <a:gd name="connsiteY747" fmla="*/ 84537 h 527124"/>
                  <a:gd name="connsiteX748" fmla="*/ 415630 w 608203"/>
                  <a:gd name="connsiteY748" fmla="*/ 58781 h 527124"/>
                  <a:gd name="connsiteX749" fmla="*/ 419723 w 608203"/>
                  <a:gd name="connsiteY749" fmla="*/ 58781 h 527124"/>
                  <a:gd name="connsiteX750" fmla="*/ 419723 w 608203"/>
                  <a:gd name="connsiteY750" fmla="*/ 84537 h 527124"/>
                  <a:gd name="connsiteX751" fmla="*/ 415630 w 608203"/>
                  <a:gd name="connsiteY751" fmla="*/ 84537 h 527124"/>
                  <a:gd name="connsiteX752" fmla="*/ 379713 w 608203"/>
                  <a:gd name="connsiteY752" fmla="*/ 58781 h 527124"/>
                  <a:gd name="connsiteX753" fmla="*/ 383836 w 608203"/>
                  <a:gd name="connsiteY753" fmla="*/ 60327 h 527124"/>
                  <a:gd name="connsiteX754" fmla="*/ 385640 w 608203"/>
                  <a:gd name="connsiteY754" fmla="*/ 64705 h 527124"/>
                  <a:gd name="connsiteX755" fmla="*/ 385640 w 608203"/>
                  <a:gd name="connsiteY755" fmla="*/ 78613 h 527124"/>
                  <a:gd name="connsiteX756" fmla="*/ 383836 w 608203"/>
                  <a:gd name="connsiteY756" fmla="*/ 82992 h 527124"/>
                  <a:gd name="connsiteX757" fmla="*/ 379713 w 608203"/>
                  <a:gd name="connsiteY757" fmla="*/ 84537 h 527124"/>
                  <a:gd name="connsiteX758" fmla="*/ 375589 w 608203"/>
                  <a:gd name="connsiteY758" fmla="*/ 82992 h 527124"/>
                  <a:gd name="connsiteX759" fmla="*/ 373785 w 608203"/>
                  <a:gd name="connsiteY759" fmla="*/ 78613 h 527124"/>
                  <a:gd name="connsiteX760" fmla="*/ 373785 w 608203"/>
                  <a:gd name="connsiteY760" fmla="*/ 64705 h 527124"/>
                  <a:gd name="connsiteX761" fmla="*/ 375589 w 608203"/>
                  <a:gd name="connsiteY761" fmla="*/ 60327 h 527124"/>
                  <a:gd name="connsiteX762" fmla="*/ 379713 w 608203"/>
                  <a:gd name="connsiteY762" fmla="*/ 58781 h 527124"/>
                  <a:gd name="connsiteX763" fmla="*/ 188480 w 608203"/>
                  <a:gd name="connsiteY763" fmla="*/ 58781 h 527124"/>
                  <a:gd name="connsiteX764" fmla="*/ 192573 w 608203"/>
                  <a:gd name="connsiteY764" fmla="*/ 58781 h 527124"/>
                  <a:gd name="connsiteX765" fmla="*/ 192573 w 608203"/>
                  <a:gd name="connsiteY765" fmla="*/ 84537 h 527124"/>
                  <a:gd name="connsiteX766" fmla="*/ 188480 w 608203"/>
                  <a:gd name="connsiteY766" fmla="*/ 84537 h 527124"/>
                  <a:gd name="connsiteX767" fmla="*/ 150234 w 608203"/>
                  <a:gd name="connsiteY767" fmla="*/ 58781 h 527124"/>
                  <a:gd name="connsiteX768" fmla="*/ 154397 w 608203"/>
                  <a:gd name="connsiteY768" fmla="*/ 58781 h 527124"/>
                  <a:gd name="connsiteX769" fmla="*/ 154397 w 608203"/>
                  <a:gd name="connsiteY769" fmla="*/ 84537 h 527124"/>
                  <a:gd name="connsiteX770" fmla="*/ 150234 w 608203"/>
                  <a:gd name="connsiteY770" fmla="*/ 84537 h 527124"/>
                  <a:gd name="connsiteX771" fmla="*/ 112270 w 608203"/>
                  <a:gd name="connsiteY771" fmla="*/ 58781 h 527124"/>
                  <a:gd name="connsiteX772" fmla="*/ 116433 w 608203"/>
                  <a:gd name="connsiteY772" fmla="*/ 58781 h 527124"/>
                  <a:gd name="connsiteX773" fmla="*/ 116433 w 608203"/>
                  <a:gd name="connsiteY773" fmla="*/ 84537 h 527124"/>
                  <a:gd name="connsiteX774" fmla="*/ 112270 w 608203"/>
                  <a:gd name="connsiteY774" fmla="*/ 84537 h 527124"/>
                  <a:gd name="connsiteX775" fmla="*/ 76410 w 608203"/>
                  <a:gd name="connsiteY775" fmla="*/ 58781 h 527124"/>
                  <a:gd name="connsiteX776" fmla="*/ 80268 w 608203"/>
                  <a:gd name="connsiteY776" fmla="*/ 60327 h 527124"/>
                  <a:gd name="connsiteX777" fmla="*/ 82068 w 608203"/>
                  <a:gd name="connsiteY777" fmla="*/ 64705 h 527124"/>
                  <a:gd name="connsiteX778" fmla="*/ 82068 w 608203"/>
                  <a:gd name="connsiteY778" fmla="*/ 78613 h 527124"/>
                  <a:gd name="connsiteX779" fmla="*/ 80268 w 608203"/>
                  <a:gd name="connsiteY779" fmla="*/ 82992 h 527124"/>
                  <a:gd name="connsiteX780" fmla="*/ 76410 w 608203"/>
                  <a:gd name="connsiteY780" fmla="*/ 84537 h 527124"/>
                  <a:gd name="connsiteX781" fmla="*/ 72038 w 608203"/>
                  <a:gd name="connsiteY781" fmla="*/ 82992 h 527124"/>
                  <a:gd name="connsiteX782" fmla="*/ 70495 w 608203"/>
                  <a:gd name="connsiteY782" fmla="*/ 78613 h 527124"/>
                  <a:gd name="connsiteX783" fmla="*/ 70495 w 608203"/>
                  <a:gd name="connsiteY783" fmla="*/ 64705 h 527124"/>
                  <a:gd name="connsiteX784" fmla="*/ 72038 w 608203"/>
                  <a:gd name="connsiteY784" fmla="*/ 60327 h 527124"/>
                  <a:gd name="connsiteX785" fmla="*/ 76410 w 608203"/>
                  <a:gd name="connsiteY785" fmla="*/ 58781 h 527124"/>
                  <a:gd name="connsiteX786" fmla="*/ 36129 w 608203"/>
                  <a:gd name="connsiteY786" fmla="*/ 58781 h 527124"/>
                  <a:gd name="connsiteX787" fmla="*/ 40292 w 608203"/>
                  <a:gd name="connsiteY787" fmla="*/ 58781 h 527124"/>
                  <a:gd name="connsiteX788" fmla="*/ 40292 w 608203"/>
                  <a:gd name="connsiteY788" fmla="*/ 84537 h 527124"/>
                  <a:gd name="connsiteX789" fmla="*/ 36129 w 608203"/>
                  <a:gd name="connsiteY789" fmla="*/ 84537 h 527124"/>
                  <a:gd name="connsiteX790" fmla="*/ 282685 w 608203"/>
                  <a:gd name="connsiteY790" fmla="*/ 55394 h 527124"/>
                  <a:gd name="connsiteX791" fmla="*/ 282685 w 608203"/>
                  <a:gd name="connsiteY791" fmla="*/ 172674 h 527124"/>
                  <a:gd name="connsiteX792" fmla="*/ 165194 w 608203"/>
                  <a:gd name="connsiteY792" fmla="*/ 172674 h 527124"/>
                  <a:gd name="connsiteX793" fmla="*/ 282685 w 608203"/>
                  <a:gd name="connsiteY793" fmla="*/ 55394 h 527124"/>
                  <a:gd name="connsiteX794" fmla="*/ 568190 w 608203"/>
                  <a:gd name="connsiteY794" fmla="*/ 23972 h 527124"/>
                  <a:gd name="connsiteX795" fmla="*/ 568190 w 608203"/>
                  <a:gd name="connsiteY795" fmla="*/ 33767 h 527124"/>
                  <a:gd name="connsiteX796" fmla="*/ 569997 w 608203"/>
                  <a:gd name="connsiteY796" fmla="*/ 35571 h 527124"/>
                  <a:gd name="connsiteX797" fmla="*/ 571804 w 608203"/>
                  <a:gd name="connsiteY797" fmla="*/ 33767 h 527124"/>
                  <a:gd name="connsiteX798" fmla="*/ 571804 w 608203"/>
                  <a:gd name="connsiteY798" fmla="*/ 26034 h 527124"/>
                  <a:gd name="connsiteX799" fmla="*/ 568190 w 608203"/>
                  <a:gd name="connsiteY799" fmla="*/ 23972 h 527124"/>
                  <a:gd name="connsiteX800" fmla="*/ 40013 w 608203"/>
                  <a:gd name="connsiteY800" fmla="*/ 23972 h 527124"/>
                  <a:gd name="connsiteX801" fmla="*/ 36399 w 608203"/>
                  <a:gd name="connsiteY801" fmla="*/ 26034 h 527124"/>
                  <a:gd name="connsiteX802" fmla="*/ 36399 w 608203"/>
                  <a:gd name="connsiteY802" fmla="*/ 33767 h 527124"/>
                  <a:gd name="connsiteX803" fmla="*/ 38206 w 608203"/>
                  <a:gd name="connsiteY803" fmla="*/ 35313 h 527124"/>
                  <a:gd name="connsiteX804" fmla="*/ 40013 w 608203"/>
                  <a:gd name="connsiteY804" fmla="*/ 33767 h 527124"/>
                  <a:gd name="connsiteX805" fmla="*/ 530242 w 608203"/>
                  <a:gd name="connsiteY805" fmla="*/ 21394 h 527124"/>
                  <a:gd name="connsiteX806" fmla="*/ 530242 w 608203"/>
                  <a:gd name="connsiteY806" fmla="*/ 33767 h 527124"/>
                  <a:gd name="connsiteX807" fmla="*/ 532049 w 608203"/>
                  <a:gd name="connsiteY807" fmla="*/ 35571 h 527124"/>
                  <a:gd name="connsiteX808" fmla="*/ 533856 w 608203"/>
                  <a:gd name="connsiteY808" fmla="*/ 33767 h 527124"/>
                  <a:gd name="connsiteX809" fmla="*/ 533856 w 608203"/>
                  <a:gd name="connsiteY809" fmla="*/ 21394 h 527124"/>
                  <a:gd name="connsiteX810" fmla="*/ 492035 w 608203"/>
                  <a:gd name="connsiteY810" fmla="*/ 21394 h 527124"/>
                  <a:gd name="connsiteX811" fmla="*/ 492035 w 608203"/>
                  <a:gd name="connsiteY811" fmla="*/ 33767 h 527124"/>
                  <a:gd name="connsiteX812" fmla="*/ 493842 w 608203"/>
                  <a:gd name="connsiteY812" fmla="*/ 35571 h 527124"/>
                  <a:gd name="connsiteX813" fmla="*/ 495650 w 608203"/>
                  <a:gd name="connsiteY813" fmla="*/ 33767 h 527124"/>
                  <a:gd name="connsiteX814" fmla="*/ 495650 w 608203"/>
                  <a:gd name="connsiteY814" fmla="*/ 21394 h 527124"/>
                  <a:gd name="connsiteX815" fmla="*/ 454087 w 608203"/>
                  <a:gd name="connsiteY815" fmla="*/ 21394 h 527124"/>
                  <a:gd name="connsiteX816" fmla="*/ 454087 w 608203"/>
                  <a:gd name="connsiteY816" fmla="*/ 33767 h 527124"/>
                  <a:gd name="connsiteX817" fmla="*/ 455894 w 608203"/>
                  <a:gd name="connsiteY817" fmla="*/ 35571 h 527124"/>
                  <a:gd name="connsiteX818" fmla="*/ 457701 w 608203"/>
                  <a:gd name="connsiteY818" fmla="*/ 33767 h 527124"/>
                  <a:gd name="connsiteX819" fmla="*/ 457701 w 608203"/>
                  <a:gd name="connsiteY819" fmla="*/ 21394 h 527124"/>
                  <a:gd name="connsiteX820" fmla="*/ 415881 w 608203"/>
                  <a:gd name="connsiteY820" fmla="*/ 21394 h 527124"/>
                  <a:gd name="connsiteX821" fmla="*/ 415881 w 608203"/>
                  <a:gd name="connsiteY821" fmla="*/ 33767 h 527124"/>
                  <a:gd name="connsiteX822" fmla="*/ 417688 w 608203"/>
                  <a:gd name="connsiteY822" fmla="*/ 35571 h 527124"/>
                  <a:gd name="connsiteX823" fmla="*/ 419495 w 608203"/>
                  <a:gd name="connsiteY823" fmla="*/ 33767 h 527124"/>
                  <a:gd name="connsiteX824" fmla="*/ 419495 w 608203"/>
                  <a:gd name="connsiteY824" fmla="*/ 21394 h 527124"/>
                  <a:gd name="connsiteX825" fmla="*/ 377933 w 608203"/>
                  <a:gd name="connsiteY825" fmla="*/ 21394 h 527124"/>
                  <a:gd name="connsiteX826" fmla="*/ 377933 w 608203"/>
                  <a:gd name="connsiteY826" fmla="*/ 33767 h 527124"/>
                  <a:gd name="connsiteX827" fmla="*/ 379740 w 608203"/>
                  <a:gd name="connsiteY827" fmla="*/ 35571 h 527124"/>
                  <a:gd name="connsiteX828" fmla="*/ 381547 w 608203"/>
                  <a:gd name="connsiteY828" fmla="*/ 33767 h 527124"/>
                  <a:gd name="connsiteX829" fmla="*/ 381547 w 608203"/>
                  <a:gd name="connsiteY829" fmla="*/ 21394 h 527124"/>
                  <a:gd name="connsiteX830" fmla="*/ 339985 w 608203"/>
                  <a:gd name="connsiteY830" fmla="*/ 21394 h 527124"/>
                  <a:gd name="connsiteX831" fmla="*/ 339985 w 608203"/>
                  <a:gd name="connsiteY831" fmla="*/ 33767 h 527124"/>
                  <a:gd name="connsiteX832" fmla="*/ 341792 w 608203"/>
                  <a:gd name="connsiteY832" fmla="*/ 35571 h 527124"/>
                  <a:gd name="connsiteX833" fmla="*/ 343341 w 608203"/>
                  <a:gd name="connsiteY833" fmla="*/ 33767 h 527124"/>
                  <a:gd name="connsiteX834" fmla="*/ 343341 w 608203"/>
                  <a:gd name="connsiteY834" fmla="*/ 21394 h 527124"/>
                  <a:gd name="connsiteX835" fmla="*/ 302811 w 608203"/>
                  <a:gd name="connsiteY835" fmla="*/ 21394 h 527124"/>
                  <a:gd name="connsiteX836" fmla="*/ 302811 w 608203"/>
                  <a:gd name="connsiteY836" fmla="*/ 33767 h 527124"/>
                  <a:gd name="connsiteX837" fmla="*/ 304618 w 608203"/>
                  <a:gd name="connsiteY837" fmla="*/ 35571 h 527124"/>
                  <a:gd name="connsiteX838" fmla="*/ 306425 w 608203"/>
                  <a:gd name="connsiteY838" fmla="*/ 33767 h 527124"/>
                  <a:gd name="connsiteX839" fmla="*/ 306425 w 608203"/>
                  <a:gd name="connsiteY839" fmla="*/ 21394 h 527124"/>
                  <a:gd name="connsiteX840" fmla="*/ 264863 w 608203"/>
                  <a:gd name="connsiteY840" fmla="*/ 21394 h 527124"/>
                  <a:gd name="connsiteX841" fmla="*/ 264863 w 608203"/>
                  <a:gd name="connsiteY841" fmla="*/ 33767 h 527124"/>
                  <a:gd name="connsiteX842" fmla="*/ 266670 w 608203"/>
                  <a:gd name="connsiteY842" fmla="*/ 35571 h 527124"/>
                  <a:gd name="connsiteX843" fmla="*/ 268477 w 608203"/>
                  <a:gd name="connsiteY843" fmla="*/ 33767 h 527124"/>
                  <a:gd name="connsiteX844" fmla="*/ 268477 w 608203"/>
                  <a:gd name="connsiteY844" fmla="*/ 21394 h 527124"/>
                  <a:gd name="connsiteX845" fmla="*/ 226657 w 608203"/>
                  <a:gd name="connsiteY845" fmla="*/ 21394 h 527124"/>
                  <a:gd name="connsiteX846" fmla="*/ 226657 w 608203"/>
                  <a:gd name="connsiteY846" fmla="*/ 33767 h 527124"/>
                  <a:gd name="connsiteX847" fmla="*/ 228464 w 608203"/>
                  <a:gd name="connsiteY847" fmla="*/ 35571 h 527124"/>
                  <a:gd name="connsiteX848" fmla="*/ 230271 w 608203"/>
                  <a:gd name="connsiteY848" fmla="*/ 33767 h 527124"/>
                  <a:gd name="connsiteX849" fmla="*/ 230271 w 608203"/>
                  <a:gd name="connsiteY849" fmla="*/ 21394 h 527124"/>
                  <a:gd name="connsiteX850" fmla="*/ 188708 w 608203"/>
                  <a:gd name="connsiteY850" fmla="*/ 21394 h 527124"/>
                  <a:gd name="connsiteX851" fmla="*/ 188708 w 608203"/>
                  <a:gd name="connsiteY851" fmla="*/ 33767 h 527124"/>
                  <a:gd name="connsiteX852" fmla="*/ 190515 w 608203"/>
                  <a:gd name="connsiteY852" fmla="*/ 35571 h 527124"/>
                  <a:gd name="connsiteX853" fmla="*/ 192322 w 608203"/>
                  <a:gd name="connsiteY853" fmla="*/ 33767 h 527124"/>
                  <a:gd name="connsiteX854" fmla="*/ 192322 w 608203"/>
                  <a:gd name="connsiteY854" fmla="*/ 21394 h 527124"/>
                  <a:gd name="connsiteX855" fmla="*/ 150502 w 608203"/>
                  <a:gd name="connsiteY855" fmla="*/ 21394 h 527124"/>
                  <a:gd name="connsiteX856" fmla="*/ 150502 w 608203"/>
                  <a:gd name="connsiteY856" fmla="*/ 33767 h 527124"/>
                  <a:gd name="connsiteX857" fmla="*/ 152309 w 608203"/>
                  <a:gd name="connsiteY857" fmla="*/ 35571 h 527124"/>
                  <a:gd name="connsiteX858" fmla="*/ 154116 w 608203"/>
                  <a:gd name="connsiteY858" fmla="*/ 33767 h 527124"/>
                  <a:gd name="connsiteX859" fmla="*/ 154116 w 608203"/>
                  <a:gd name="connsiteY859" fmla="*/ 21394 h 527124"/>
                  <a:gd name="connsiteX860" fmla="*/ 112553 w 608203"/>
                  <a:gd name="connsiteY860" fmla="*/ 21394 h 527124"/>
                  <a:gd name="connsiteX861" fmla="*/ 112553 w 608203"/>
                  <a:gd name="connsiteY861" fmla="*/ 33767 h 527124"/>
                  <a:gd name="connsiteX862" fmla="*/ 114361 w 608203"/>
                  <a:gd name="connsiteY862" fmla="*/ 35571 h 527124"/>
                  <a:gd name="connsiteX863" fmla="*/ 116168 w 608203"/>
                  <a:gd name="connsiteY863" fmla="*/ 33767 h 527124"/>
                  <a:gd name="connsiteX864" fmla="*/ 116168 w 608203"/>
                  <a:gd name="connsiteY864" fmla="*/ 21394 h 527124"/>
                  <a:gd name="connsiteX865" fmla="*/ 74605 w 608203"/>
                  <a:gd name="connsiteY865" fmla="*/ 21394 h 527124"/>
                  <a:gd name="connsiteX866" fmla="*/ 74605 w 608203"/>
                  <a:gd name="connsiteY866" fmla="*/ 33767 h 527124"/>
                  <a:gd name="connsiteX867" fmla="*/ 76412 w 608203"/>
                  <a:gd name="connsiteY867" fmla="*/ 35571 h 527124"/>
                  <a:gd name="connsiteX868" fmla="*/ 77961 w 608203"/>
                  <a:gd name="connsiteY868" fmla="*/ 33767 h 527124"/>
                  <a:gd name="connsiteX869" fmla="*/ 77961 w 608203"/>
                  <a:gd name="connsiteY869" fmla="*/ 21394 h 527124"/>
                  <a:gd name="connsiteX870" fmla="*/ 52662 w 608203"/>
                  <a:gd name="connsiteY870" fmla="*/ 21394 h 527124"/>
                  <a:gd name="connsiteX871" fmla="*/ 44144 w 608203"/>
                  <a:gd name="connsiteY871" fmla="*/ 22683 h 527124"/>
                  <a:gd name="connsiteX872" fmla="*/ 44144 w 608203"/>
                  <a:gd name="connsiteY872" fmla="*/ 32993 h 527124"/>
                  <a:gd name="connsiteX873" fmla="*/ 42336 w 608203"/>
                  <a:gd name="connsiteY873" fmla="*/ 37375 h 527124"/>
                  <a:gd name="connsiteX874" fmla="*/ 38206 w 608203"/>
                  <a:gd name="connsiteY874" fmla="*/ 38922 h 527124"/>
                  <a:gd name="connsiteX875" fmla="*/ 34076 w 608203"/>
                  <a:gd name="connsiteY875" fmla="*/ 37375 h 527124"/>
                  <a:gd name="connsiteX876" fmla="*/ 32269 w 608203"/>
                  <a:gd name="connsiteY876" fmla="*/ 32993 h 527124"/>
                  <a:gd name="connsiteX877" fmla="*/ 32269 w 608203"/>
                  <a:gd name="connsiteY877" fmla="*/ 29127 h 527124"/>
                  <a:gd name="connsiteX878" fmla="*/ 21426 w 608203"/>
                  <a:gd name="connsiteY878" fmla="*/ 52326 h 527124"/>
                  <a:gd name="connsiteX879" fmla="*/ 21426 w 608203"/>
                  <a:gd name="connsiteY879" fmla="*/ 322719 h 527124"/>
                  <a:gd name="connsiteX880" fmla="*/ 36141 w 608203"/>
                  <a:gd name="connsiteY880" fmla="*/ 349010 h 527124"/>
                  <a:gd name="connsiteX881" fmla="*/ 36141 w 608203"/>
                  <a:gd name="connsiteY881" fmla="*/ 332771 h 527124"/>
                  <a:gd name="connsiteX882" fmla="*/ 40271 w 608203"/>
                  <a:gd name="connsiteY882" fmla="*/ 332771 h 527124"/>
                  <a:gd name="connsiteX883" fmla="*/ 40271 w 608203"/>
                  <a:gd name="connsiteY883" fmla="*/ 351073 h 527124"/>
                  <a:gd name="connsiteX884" fmla="*/ 52662 w 608203"/>
                  <a:gd name="connsiteY884" fmla="*/ 353650 h 527124"/>
                  <a:gd name="connsiteX885" fmla="*/ 70733 w 608203"/>
                  <a:gd name="connsiteY885" fmla="*/ 353650 h 527124"/>
                  <a:gd name="connsiteX886" fmla="*/ 70475 w 608203"/>
                  <a:gd name="connsiteY886" fmla="*/ 352877 h 527124"/>
                  <a:gd name="connsiteX887" fmla="*/ 70475 w 608203"/>
                  <a:gd name="connsiteY887" fmla="*/ 338958 h 527124"/>
                  <a:gd name="connsiteX888" fmla="*/ 72282 w 608203"/>
                  <a:gd name="connsiteY888" fmla="*/ 334318 h 527124"/>
                  <a:gd name="connsiteX889" fmla="*/ 76412 w 608203"/>
                  <a:gd name="connsiteY889" fmla="*/ 332771 h 527124"/>
                  <a:gd name="connsiteX890" fmla="*/ 80543 w 608203"/>
                  <a:gd name="connsiteY890" fmla="*/ 334318 h 527124"/>
                  <a:gd name="connsiteX891" fmla="*/ 82350 w 608203"/>
                  <a:gd name="connsiteY891" fmla="*/ 338958 h 527124"/>
                  <a:gd name="connsiteX892" fmla="*/ 82350 w 608203"/>
                  <a:gd name="connsiteY892" fmla="*/ 352877 h 527124"/>
                  <a:gd name="connsiteX893" fmla="*/ 81834 w 608203"/>
                  <a:gd name="connsiteY893" fmla="*/ 353650 h 527124"/>
                  <a:gd name="connsiteX894" fmla="*/ 112295 w 608203"/>
                  <a:gd name="connsiteY894" fmla="*/ 353650 h 527124"/>
                  <a:gd name="connsiteX895" fmla="*/ 112295 w 608203"/>
                  <a:gd name="connsiteY895" fmla="*/ 332771 h 527124"/>
                  <a:gd name="connsiteX896" fmla="*/ 116426 w 608203"/>
                  <a:gd name="connsiteY896" fmla="*/ 332771 h 527124"/>
                  <a:gd name="connsiteX897" fmla="*/ 116426 w 608203"/>
                  <a:gd name="connsiteY897" fmla="*/ 353650 h 527124"/>
                  <a:gd name="connsiteX898" fmla="*/ 150243 w 608203"/>
                  <a:gd name="connsiteY898" fmla="*/ 353650 h 527124"/>
                  <a:gd name="connsiteX899" fmla="*/ 150243 w 608203"/>
                  <a:gd name="connsiteY899" fmla="*/ 332771 h 527124"/>
                  <a:gd name="connsiteX900" fmla="*/ 154374 w 608203"/>
                  <a:gd name="connsiteY900" fmla="*/ 332771 h 527124"/>
                  <a:gd name="connsiteX901" fmla="*/ 154374 w 608203"/>
                  <a:gd name="connsiteY901" fmla="*/ 353650 h 527124"/>
                  <a:gd name="connsiteX902" fmla="*/ 188708 w 608203"/>
                  <a:gd name="connsiteY902" fmla="*/ 353650 h 527124"/>
                  <a:gd name="connsiteX903" fmla="*/ 188708 w 608203"/>
                  <a:gd name="connsiteY903" fmla="*/ 332771 h 527124"/>
                  <a:gd name="connsiteX904" fmla="*/ 192839 w 608203"/>
                  <a:gd name="connsiteY904" fmla="*/ 332771 h 527124"/>
                  <a:gd name="connsiteX905" fmla="*/ 192839 w 608203"/>
                  <a:gd name="connsiteY905" fmla="*/ 353650 h 527124"/>
                  <a:gd name="connsiteX906" fmla="*/ 223042 w 608203"/>
                  <a:gd name="connsiteY906" fmla="*/ 353650 h 527124"/>
                  <a:gd name="connsiteX907" fmla="*/ 222784 w 608203"/>
                  <a:gd name="connsiteY907" fmla="*/ 352877 h 527124"/>
                  <a:gd name="connsiteX908" fmla="*/ 222784 w 608203"/>
                  <a:gd name="connsiteY908" fmla="*/ 338958 h 527124"/>
                  <a:gd name="connsiteX909" fmla="*/ 224591 w 608203"/>
                  <a:gd name="connsiteY909" fmla="*/ 334318 h 527124"/>
                  <a:gd name="connsiteX910" fmla="*/ 228722 w 608203"/>
                  <a:gd name="connsiteY910" fmla="*/ 332771 h 527124"/>
                  <a:gd name="connsiteX911" fmla="*/ 232852 w 608203"/>
                  <a:gd name="connsiteY911" fmla="*/ 334318 h 527124"/>
                  <a:gd name="connsiteX912" fmla="*/ 234659 w 608203"/>
                  <a:gd name="connsiteY912" fmla="*/ 338958 h 527124"/>
                  <a:gd name="connsiteX913" fmla="*/ 234659 w 608203"/>
                  <a:gd name="connsiteY913" fmla="*/ 352877 h 527124"/>
                  <a:gd name="connsiteX914" fmla="*/ 234143 w 608203"/>
                  <a:gd name="connsiteY914" fmla="*/ 353650 h 527124"/>
                  <a:gd name="connsiteX915" fmla="*/ 264605 w 608203"/>
                  <a:gd name="connsiteY915" fmla="*/ 353650 h 527124"/>
                  <a:gd name="connsiteX916" fmla="*/ 264605 w 608203"/>
                  <a:gd name="connsiteY916" fmla="*/ 332771 h 527124"/>
                  <a:gd name="connsiteX917" fmla="*/ 268735 w 608203"/>
                  <a:gd name="connsiteY917" fmla="*/ 332771 h 527124"/>
                  <a:gd name="connsiteX918" fmla="*/ 268735 w 608203"/>
                  <a:gd name="connsiteY918" fmla="*/ 353650 h 527124"/>
                  <a:gd name="connsiteX919" fmla="*/ 302811 w 608203"/>
                  <a:gd name="connsiteY919" fmla="*/ 353650 h 527124"/>
                  <a:gd name="connsiteX920" fmla="*/ 302811 w 608203"/>
                  <a:gd name="connsiteY920" fmla="*/ 332771 h 527124"/>
                  <a:gd name="connsiteX921" fmla="*/ 306683 w 608203"/>
                  <a:gd name="connsiteY921" fmla="*/ 332771 h 527124"/>
                  <a:gd name="connsiteX922" fmla="*/ 306683 w 608203"/>
                  <a:gd name="connsiteY922" fmla="*/ 353650 h 527124"/>
                  <a:gd name="connsiteX923" fmla="*/ 339727 w 608203"/>
                  <a:gd name="connsiteY923" fmla="*/ 353650 h 527124"/>
                  <a:gd name="connsiteX924" fmla="*/ 339727 w 608203"/>
                  <a:gd name="connsiteY924" fmla="*/ 332771 h 527124"/>
                  <a:gd name="connsiteX925" fmla="*/ 343857 w 608203"/>
                  <a:gd name="connsiteY925" fmla="*/ 332771 h 527124"/>
                  <a:gd name="connsiteX926" fmla="*/ 343857 w 608203"/>
                  <a:gd name="connsiteY926" fmla="*/ 353650 h 527124"/>
                  <a:gd name="connsiteX927" fmla="*/ 374319 w 608203"/>
                  <a:gd name="connsiteY927" fmla="*/ 353650 h 527124"/>
                  <a:gd name="connsiteX928" fmla="*/ 373802 w 608203"/>
                  <a:gd name="connsiteY928" fmla="*/ 352877 h 527124"/>
                  <a:gd name="connsiteX929" fmla="*/ 373802 w 608203"/>
                  <a:gd name="connsiteY929" fmla="*/ 338958 h 527124"/>
                  <a:gd name="connsiteX930" fmla="*/ 375609 w 608203"/>
                  <a:gd name="connsiteY930" fmla="*/ 334318 h 527124"/>
                  <a:gd name="connsiteX931" fmla="*/ 379740 w 608203"/>
                  <a:gd name="connsiteY931" fmla="*/ 332771 h 527124"/>
                  <a:gd name="connsiteX932" fmla="*/ 383870 w 608203"/>
                  <a:gd name="connsiteY932" fmla="*/ 334318 h 527124"/>
                  <a:gd name="connsiteX933" fmla="*/ 385677 w 608203"/>
                  <a:gd name="connsiteY933" fmla="*/ 338958 h 527124"/>
                  <a:gd name="connsiteX934" fmla="*/ 385677 w 608203"/>
                  <a:gd name="connsiteY934" fmla="*/ 352877 h 527124"/>
                  <a:gd name="connsiteX935" fmla="*/ 385419 w 608203"/>
                  <a:gd name="connsiteY935" fmla="*/ 353650 h 527124"/>
                  <a:gd name="connsiteX936" fmla="*/ 415881 w 608203"/>
                  <a:gd name="connsiteY936" fmla="*/ 353650 h 527124"/>
                  <a:gd name="connsiteX937" fmla="*/ 415881 w 608203"/>
                  <a:gd name="connsiteY937" fmla="*/ 332771 h 527124"/>
                  <a:gd name="connsiteX938" fmla="*/ 420011 w 608203"/>
                  <a:gd name="connsiteY938" fmla="*/ 332771 h 527124"/>
                  <a:gd name="connsiteX939" fmla="*/ 420011 w 608203"/>
                  <a:gd name="connsiteY939" fmla="*/ 353650 h 527124"/>
                  <a:gd name="connsiteX940" fmla="*/ 453829 w 608203"/>
                  <a:gd name="connsiteY940" fmla="*/ 353650 h 527124"/>
                  <a:gd name="connsiteX941" fmla="*/ 453829 w 608203"/>
                  <a:gd name="connsiteY941" fmla="*/ 332771 h 527124"/>
                  <a:gd name="connsiteX942" fmla="*/ 457960 w 608203"/>
                  <a:gd name="connsiteY942" fmla="*/ 332771 h 527124"/>
                  <a:gd name="connsiteX943" fmla="*/ 457960 w 608203"/>
                  <a:gd name="connsiteY943" fmla="*/ 353650 h 527124"/>
                  <a:gd name="connsiteX944" fmla="*/ 492035 w 608203"/>
                  <a:gd name="connsiteY944" fmla="*/ 353650 h 527124"/>
                  <a:gd name="connsiteX945" fmla="*/ 492035 w 608203"/>
                  <a:gd name="connsiteY945" fmla="*/ 332771 h 527124"/>
                  <a:gd name="connsiteX946" fmla="*/ 495908 w 608203"/>
                  <a:gd name="connsiteY946" fmla="*/ 332771 h 527124"/>
                  <a:gd name="connsiteX947" fmla="*/ 495908 w 608203"/>
                  <a:gd name="connsiteY947" fmla="*/ 353650 h 527124"/>
                  <a:gd name="connsiteX948" fmla="*/ 526369 w 608203"/>
                  <a:gd name="connsiteY948" fmla="*/ 353650 h 527124"/>
                  <a:gd name="connsiteX949" fmla="*/ 526111 w 608203"/>
                  <a:gd name="connsiteY949" fmla="*/ 352877 h 527124"/>
                  <a:gd name="connsiteX950" fmla="*/ 526111 w 608203"/>
                  <a:gd name="connsiteY950" fmla="*/ 338958 h 527124"/>
                  <a:gd name="connsiteX951" fmla="*/ 527918 w 608203"/>
                  <a:gd name="connsiteY951" fmla="*/ 334318 h 527124"/>
                  <a:gd name="connsiteX952" fmla="*/ 532049 w 608203"/>
                  <a:gd name="connsiteY952" fmla="*/ 332771 h 527124"/>
                  <a:gd name="connsiteX953" fmla="*/ 536179 w 608203"/>
                  <a:gd name="connsiteY953" fmla="*/ 334318 h 527124"/>
                  <a:gd name="connsiteX954" fmla="*/ 537986 w 608203"/>
                  <a:gd name="connsiteY954" fmla="*/ 338958 h 527124"/>
                  <a:gd name="connsiteX955" fmla="*/ 537986 w 608203"/>
                  <a:gd name="connsiteY955" fmla="*/ 352877 h 527124"/>
                  <a:gd name="connsiteX956" fmla="*/ 537470 w 608203"/>
                  <a:gd name="connsiteY956" fmla="*/ 353650 h 527124"/>
                  <a:gd name="connsiteX957" fmla="*/ 555540 w 608203"/>
                  <a:gd name="connsiteY957" fmla="*/ 353650 h 527124"/>
                  <a:gd name="connsiteX958" fmla="*/ 567932 w 608203"/>
                  <a:gd name="connsiteY958" fmla="*/ 351073 h 527124"/>
                  <a:gd name="connsiteX959" fmla="*/ 567932 w 608203"/>
                  <a:gd name="connsiteY959" fmla="*/ 332771 h 527124"/>
                  <a:gd name="connsiteX960" fmla="*/ 572062 w 608203"/>
                  <a:gd name="connsiteY960" fmla="*/ 332771 h 527124"/>
                  <a:gd name="connsiteX961" fmla="*/ 572062 w 608203"/>
                  <a:gd name="connsiteY961" fmla="*/ 349010 h 527124"/>
                  <a:gd name="connsiteX962" fmla="*/ 586777 w 608203"/>
                  <a:gd name="connsiteY962" fmla="*/ 322719 h 527124"/>
                  <a:gd name="connsiteX963" fmla="*/ 586777 w 608203"/>
                  <a:gd name="connsiteY963" fmla="*/ 52326 h 527124"/>
                  <a:gd name="connsiteX964" fmla="*/ 575934 w 608203"/>
                  <a:gd name="connsiteY964" fmla="*/ 29127 h 527124"/>
                  <a:gd name="connsiteX965" fmla="*/ 575934 w 608203"/>
                  <a:gd name="connsiteY965" fmla="*/ 32993 h 527124"/>
                  <a:gd name="connsiteX966" fmla="*/ 574127 w 608203"/>
                  <a:gd name="connsiteY966" fmla="*/ 37375 h 527124"/>
                  <a:gd name="connsiteX967" fmla="*/ 569997 w 608203"/>
                  <a:gd name="connsiteY967" fmla="*/ 38922 h 527124"/>
                  <a:gd name="connsiteX968" fmla="*/ 565867 w 608203"/>
                  <a:gd name="connsiteY968" fmla="*/ 37375 h 527124"/>
                  <a:gd name="connsiteX969" fmla="*/ 564059 w 608203"/>
                  <a:gd name="connsiteY969" fmla="*/ 32993 h 527124"/>
                  <a:gd name="connsiteX970" fmla="*/ 564059 w 608203"/>
                  <a:gd name="connsiteY970" fmla="*/ 22683 h 527124"/>
                  <a:gd name="connsiteX971" fmla="*/ 555540 w 608203"/>
                  <a:gd name="connsiteY971" fmla="*/ 21394 h 527124"/>
                  <a:gd name="connsiteX972" fmla="*/ 537728 w 608203"/>
                  <a:gd name="connsiteY972" fmla="*/ 21394 h 527124"/>
                  <a:gd name="connsiteX973" fmla="*/ 537728 w 608203"/>
                  <a:gd name="connsiteY973" fmla="*/ 32993 h 527124"/>
                  <a:gd name="connsiteX974" fmla="*/ 535921 w 608203"/>
                  <a:gd name="connsiteY974" fmla="*/ 37375 h 527124"/>
                  <a:gd name="connsiteX975" fmla="*/ 531791 w 608203"/>
                  <a:gd name="connsiteY975" fmla="*/ 38922 h 527124"/>
                  <a:gd name="connsiteX976" fmla="*/ 527660 w 608203"/>
                  <a:gd name="connsiteY976" fmla="*/ 37375 h 527124"/>
                  <a:gd name="connsiteX977" fmla="*/ 526111 w 608203"/>
                  <a:gd name="connsiteY977" fmla="*/ 32993 h 527124"/>
                  <a:gd name="connsiteX978" fmla="*/ 526111 w 608203"/>
                  <a:gd name="connsiteY978" fmla="*/ 21394 h 527124"/>
                  <a:gd name="connsiteX979" fmla="*/ 499780 w 608203"/>
                  <a:gd name="connsiteY979" fmla="*/ 21394 h 527124"/>
                  <a:gd name="connsiteX980" fmla="*/ 499780 w 608203"/>
                  <a:gd name="connsiteY980" fmla="*/ 32993 h 527124"/>
                  <a:gd name="connsiteX981" fmla="*/ 497973 w 608203"/>
                  <a:gd name="connsiteY981" fmla="*/ 37375 h 527124"/>
                  <a:gd name="connsiteX982" fmla="*/ 493842 w 608203"/>
                  <a:gd name="connsiteY982" fmla="*/ 38922 h 527124"/>
                  <a:gd name="connsiteX983" fmla="*/ 489712 w 608203"/>
                  <a:gd name="connsiteY983" fmla="*/ 37375 h 527124"/>
                  <a:gd name="connsiteX984" fmla="*/ 487905 w 608203"/>
                  <a:gd name="connsiteY984" fmla="*/ 32993 h 527124"/>
                  <a:gd name="connsiteX985" fmla="*/ 487905 w 608203"/>
                  <a:gd name="connsiteY985" fmla="*/ 21394 h 527124"/>
                  <a:gd name="connsiteX986" fmla="*/ 461574 w 608203"/>
                  <a:gd name="connsiteY986" fmla="*/ 21394 h 527124"/>
                  <a:gd name="connsiteX987" fmla="*/ 461574 w 608203"/>
                  <a:gd name="connsiteY987" fmla="*/ 32993 h 527124"/>
                  <a:gd name="connsiteX988" fmla="*/ 459767 w 608203"/>
                  <a:gd name="connsiteY988" fmla="*/ 37375 h 527124"/>
                  <a:gd name="connsiteX989" fmla="*/ 455636 w 608203"/>
                  <a:gd name="connsiteY989" fmla="*/ 38922 h 527124"/>
                  <a:gd name="connsiteX990" fmla="*/ 451506 w 608203"/>
                  <a:gd name="connsiteY990" fmla="*/ 37375 h 527124"/>
                  <a:gd name="connsiteX991" fmla="*/ 449957 w 608203"/>
                  <a:gd name="connsiteY991" fmla="*/ 32993 h 527124"/>
                  <a:gd name="connsiteX992" fmla="*/ 449957 w 608203"/>
                  <a:gd name="connsiteY992" fmla="*/ 21394 h 527124"/>
                  <a:gd name="connsiteX993" fmla="*/ 423625 w 608203"/>
                  <a:gd name="connsiteY993" fmla="*/ 21394 h 527124"/>
                  <a:gd name="connsiteX994" fmla="*/ 423625 w 608203"/>
                  <a:gd name="connsiteY994" fmla="*/ 32993 h 527124"/>
                  <a:gd name="connsiteX995" fmla="*/ 421818 w 608203"/>
                  <a:gd name="connsiteY995" fmla="*/ 37375 h 527124"/>
                  <a:gd name="connsiteX996" fmla="*/ 417688 w 608203"/>
                  <a:gd name="connsiteY996" fmla="*/ 38922 h 527124"/>
                  <a:gd name="connsiteX997" fmla="*/ 413558 w 608203"/>
                  <a:gd name="connsiteY997" fmla="*/ 37375 h 527124"/>
                  <a:gd name="connsiteX998" fmla="*/ 411751 w 608203"/>
                  <a:gd name="connsiteY998" fmla="*/ 32993 h 527124"/>
                  <a:gd name="connsiteX999" fmla="*/ 411751 w 608203"/>
                  <a:gd name="connsiteY999" fmla="*/ 21394 h 527124"/>
                  <a:gd name="connsiteX1000" fmla="*/ 385677 w 608203"/>
                  <a:gd name="connsiteY1000" fmla="*/ 21394 h 527124"/>
                  <a:gd name="connsiteX1001" fmla="*/ 385677 w 608203"/>
                  <a:gd name="connsiteY1001" fmla="*/ 32993 h 527124"/>
                  <a:gd name="connsiteX1002" fmla="*/ 383870 w 608203"/>
                  <a:gd name="connsiteY1002" fmla="*/ 37375 h 527124"/>
                  <a:gd name="connsiteX1003" fmla="*/ 379740 w 608203"/>
                  <a:gd name="connsiteY1003" fmla="*/ 38922 h 527124"/>
                  <a:gd name="connsiteX1004" fmla="*/ 375609 w 608203"/>
                  <a:gd name="connsiteY1004" fmla="*/ 37375 h 527124"/>
                  <a:gd name="connsiteX1005" fmla="*/ 373802 w 608203"/>
                  <a:gd name="connsiteY1005" fmla="*/ 32993 h 527124"/>
                  <a:gd name="connsiteX1006" fmla="*/ 373802 w 608203"/>
                  <a:gd name="connsiteY1006" fmla="*/ 21394 h 527124"/>
                  <a:gd name="connsiteX1007" fmla="*/ 347471 w 608203"/>
                  <a:gd name="connsiteY1007" fmla="*/ 21394 h 527124"/>
                  <a:gd name="connsiteX1008" fmla="*/ 347471 w 608203"/>
                  <a:gd name="connsiteY1008" fmla="*/ 32993 h 527124"/>
                  <a:gd name="connsiteX1009" fmla="*/ 345664 w 608203"/>
                  <a:gd name="connsiteY1009" fmla="*/ 37375 h 527124"/>
                  <a:gd name="connsiteX1010" fmla="*/ 341534 w 608203"/>
                  <a:gd name="connsiteY1010" fmla="*/ 38922 h 527124"/>
                  <a:gd name="connsiteX1011" fmla="*/ 337403 w 608203"/>
                  <a:gd name="connsiteY1011" fmla="*/ 37375 h 527124"/>
                  <a:gd name="connsiteX1012" fmla="*/ 335854 w 608203"/>
                  <a:gd name="connsiteY1012" fmla="*/ 32993 h 527124"/>
                  <a:gd name="connsiteX1013" fmla="*/ 335854 w 608203"/>
                  <a:gd name="connsiteY1013" fmla="*/ 21394 h 527124"/>
                  <a:gd name="connsiteX1014" fmla="*/ 310556 w 608203"/>
                  <a:gd name="connsiteY1014" fmla="*/ 21394 h 527124"/>
                  <a:gd name="connsiteX1015" fmla="*/ 310556 w 608203"/>
                  <a:gd name="connsiteY1015" fmla="*/ 32993 h 527124"/>
                  <a:gd name="connsiteX1016" fmla="*/ 308748 w 608203"/>
                  <a:gd name="connsiteY1016" fmla="*/ 37375 h 527124"/>
                  <a:gd name="connsiteX1017" fmla="*/ 304618 w 608203"/>
                  <a:gd name="connsiteY1017" fmla="*/ 38922 h 527124"/>
                  <a:gd name="connsiteX1018" fmla="*/ 300488 w 608203"/>
                  <a:gd name="connsiteY1018" fmla="*/ 37375 h 527124"/>
                  <a:gd name="connsiteX1019" fmla="*/ 298681 w 608203"/>
                  <a:gd name="connsiteY1019" fmla="*/ 32993 h 527124"/>
                  <a:gd name="connsiteX1020" fmla="*/ 298681 w 608203"/>
                  <a:gd name="connsiteY1020" fmla="*/ 21394 h 527124"/>
                  <a:gd name="connsiteX1021" fmla="*/ 272349 w 608203"/>
                  <a:gd name="connsiteY1021" fmla="*/ 21394 h 527124"/>
                  <a:gd name="connsiteX1022" fmla="*/ 272349 w 608203"/>
                  <a:gd name="connsiteY1022" fmla="*/ 32993 h 527124"/>
                  <a:gd name="connsiteX1023" fmla="*/ 270542 w 608203"/>
                  <a:gd name="connsiteY1023" fmla="*/ 37375 h 527124"/>
                  <a:gd name="connsiteX1024" fmla="*/ 266670 w 608203"/>
                  <a:gd name="connsiteY1024" fmla="*/ 38922 h 527124"/>
                  <a:gd name="connsiteX1025" fmla="*/ 262539 w 608203"/>
                  <a:gd name="connsiteY1025" fmla="*/ 37375 h 527124"/>
                  <a:gd name="connsiteX1026" fmla="*/ 260732 w 608203"/>
                  <a:gd name="connsiteY1026" fmla="*/ 32993 h 527124"/>
                  <a:gd name="connsiteX1027" fmla="*/ 260732 w 608203"/>
                  <a:gd name="connsiteY1027" fmla="*/ 21394 h 527124"/>
                  <a:gd name="connsiteX1028" fmla="*/ 234401 w 608203"/>
                  <a:gd name="connsiteY1028" fmla="*/ 21394 h 527124"/>
                  <a:gd name="connsiteX1029" fmla="*/ 234401 w 608203"/>
                  <a:gd name="connsiteY1029" fmla="*/ 32993 h 527124"/>
                  <a:gd name="connsiteX1030" fmla="*/ 232594 w 608203"/>
                  <a:gd name="connsiteY1030" fmla="*/ 37375 h 527124"/>
                  <a:gd name="connsiteX1031" fmla="*/ 228464 w 608203"/>
                  <a:gd name="connsiteY1031" fmla="*/ 38922 h 527124"/>
                  <a:gd name="connsiteX1032" fmla="*/ 224333 w 608203"/>
                  <a:gd name="connsiteY1032" fmla="*/ 37375 h 527124"/>
                  <a:gd name="connsiteX1033" fmla="*/ 222526 w 608203"/>
                  <a:gd name="connsiteY1033" fmla="*/ 32993 h 527124"/>
                  <a:gd name="connsiteX1034" fmla="*/ 222526 w 608203"/>
                  <a:gd name="connsiteY1034" fmla="*/ 21394 h 527124"/>
                  <a:gd name="connsiteX1035" fmla="*/ 196453 w 608203"/>
                  <a:gd name="connsiteY1035" fmla="*/ 21394 h 527124"/>
                  <a:gd name="connsiteX1036" fmla="*/ 196453 w 608203"/>
                  <a:gd name="connsiteY1036" fmla="*/ 32993 h 527124"/>
                  <a:gd name="connsiteX1037" fmla="*/ 194646 w 608203"/>
                  <a:gd name="connsiteY1037" fmla="*/ 37375 h 527124"/>
                  <a:gd name="connsiteX1038" fmla="*/ 190515 w 608203"/>
                  <a:gd name="connsiteY1038" fmla="*/ 38922 h 527124"/>
                  <a:gd name="connsiteX1039" fmla="*/ 186385 w 608203"/>
                  <a:gd name="connsiteY1039" fmla="*/ 37375 h 527124"/>
                  <a:gd name="connsiteX1040" fmla="*/ 184578 w 608203"/>
                  <a:gd name="connsiteY1040" fmla="*/ 32993 h 527124"/>
                  <a:gd name="connsiteX1041" fmla="*/ 184578 w 608203"/>
                  <a:gd name="connsiteY1041" fmla="*/ 21394 h 527124"/>
                  <a:gd name="connsiteX1042" fmla="*/ 158246 w 608203"/>
                  <a:gd name="connsiteY1042" fmla="*/ 21394 h 527124"/>
                  <a:gd name="connsiteX1043" fmla="*/ 158246 w 608203"/>
                  <a:gd name="connsiteY1043" fmla="*/ 32993 h 527124"/>
                  <a:gd name="connsiteX1044" fmla="*/ 156439 w 608203"/>
                  <a:gd name="connsiteY1044" fmla="*/ 37375 h 527124"/>
                  <a:gd name="connsiteX1045" fmla="*/ 152309 w 608203"/>
                  <a:gd name="connsiteY1045" fmla="*/ 38922 h 527124"/>
                  <a:gd name="connsiteX1046" fmla="*/ 148178 w 608203"/>
                  <a:gd name="connsiteY1046" fmla="*/ 37375 h 527124"/>
                  <a:gd name="connsiteX1047" fmla="*/ 146371 w 608203"/>
                  <a:gd name="connsiteY1047" fmla="*/ 32993 h 527124"/>
                  <a:gd name="connsiteX1048" fmla="*/ 146371 w 608203"/>
                  <a:gd name="connsiteY1048" fmla="*/ 21394 h 527124"/>
                  <a:gd name="connsiteX1049" fmla="*/ 120298 w 608203"/>
                  <a:gd name="connsiteY1049" fmla="*/ 21394 h 527124"/>
                  <a:gd name="connsiteX1050" fmla="*/ 120298 w 608203"/>
                  <a:gd name="connsiteY1050" fmla="*/ 32993 h 527124"/>
                  <a:gd name="connsiteX1051" fmla="*/ 118491 w 608203"/>
                  <a:gd name="connsiteY1051" fmla="*/ 37375 h 527124"/>
                  <a:gd name="connsiteX1052" fmla="*/ 114361 w 608203"/>
                  <a:gd name="connsiteY1052" fmla="*/ 38922 h 527124"/>
                  <a:gd name="connsiteX1053" fmla="*/ 110230 w 608203"/>
                  <a:gd name="connsiteY1053" fmla="*/ 37375 h 527124"/>
                  <a:gd name="connsiteX1054" fmla="*/ 108423 w 608203"/>
                  <a:gd name="connsiteY1054" fmla="*/ 32993 h 527124"/>
                  <a:gd name="connsiteX1055" fmla="*/ 108423 w 608203"/>
                  <a:gd name="connsiteY1055" fmla="*/ 21394 h 527124"/>
                  <a:gd name="connsiteX1056" fmla="*/ 82350 w 608203"/>
                  <a:gd name="connsiteY1056" fmla="*/ 21394 h 527124"/>
                  <a:gd name="connsiteX1057" fmla="*/ 82350 w 608203"/>
                  <a:gd name="connsiteY1057" fmla="*/ 32993 h 527124"/>
                  <a:gd name="connsiteX1058" fmla="*/ 80543 w 608203"/>
                  <a:gd name="connsiteY1058" fmla="*/ 37375 h 527124"/>
                  <a:gd name="connsiteX1059" fmla="*/ 76412 w 608203"/>
                  <a:gd name="connsiteY1059" fmla="*/ 38922 h 527124"/>
                  <a:gd name="connsiteX1060" fmla="*/ 72282 w 608203"/>
                  <a:gd name="connsiteY1060" fmla="*/ 37375 h 527124"/>
                  <a:gd name="connsiteX1061" fmla="*/ 70475 w 608203"/>
                  <a:gd name="connsiteY1061" fmla="*/ 32993 h 527124"/>
                  <a:gd name="connsiteX1062" fmla="*/ 70475 w 608203"/>
                  <a:gd name="connsiteY1062" fmla="*/ 21394 h 527124"/>
                  <a:gd name="connsiteX1063" fmla="*/ 52662 w 608203"/>
                  <a:gd name="connsiteY1063" fmla="*/ 0 h 527124"/>
                  <a:gd name="connsiteX1064" fmla="*/ 555540 w 608203"/>
                  <a:gd name="connsiteY1064" fmla="*/ 0 h 527124"/>
                  <a:gd name="connsiteX1065" fmla="*/ 608203 w 608203"/>
                  <a:gd name="connsiteY1065" fmla="*/ 52326 h 527124"/>
                  <a:gd name="connsiteX1066" fmla="*/ 608203 w 608203"/>
                  <a:gd name="connsiteY1066" fmla="*/ 386902 h 527124"/>
                  <a:gd name="connsiteX1067" fmla="*/ 555540 w 608203"/>
                  <a:gd name="connsiteY1067" fmla="*/ 439485 h 527124"/>
                  <a:gd name="connsiteX1068" fmla="*/ 325528 w 608203"/>
                  <a:gd name="connsiteY1068" fmla="*/ 439485 h 527124"/>
                  <a:gd name="connsiteX1069" fmla="*/ 325528 w 608203"/>
                  <a:gd name="connsiteY1069" fmla="*/ 484078 h 527124"/>
                  <a:gd name="connsiteX1070" fmla="*/ 486614 w 608203"/>
                  <a:gd name="connsiteY1070" fmla="*/ 484078 h 527124"/>
                  <a:gd name="connsiteX1071" fmla="*/ 508041 w 608203"/>
                  <a:gd name="connsiteY1071" fmla="*/ 505472 h 527124"/>
                  <a:gd name="connsiteX1072" fmla="*/ 508041 w 608203"/>
                  <a:gd name="connsiteY1072" fmla="*/ 527124 h 527124"/>
                  <a:gd name="connsiteX1073" fmla="*/ 100162 w 608203"/>
                  <a:gd name="connsiteY1073" fmla="*/ 527124 h 527124"/>
                  <a:gd name="connsiteX1074" fmla="*/ 100162 w 608203"/>
                  <a:gd name="connsiteY1074" fmla="*/ 505472 h 527124"/>
                  <a:gd name="connsiteX1075" fmla="*/ 121589 w 608203"/>
                  <a:gd name="connsiteY1075" fmla="*/ 484078 h 527124"/>
                  <a:gd name="connsiteX1076" fmla="*/ 282675 w 608203"/>
                  <a:gd name="connsiteY1076" fmla="*/ 484078 h 527124"/>
                  <a:gd name="connsiteX1077" fmla="*/ 282675 w 608203"/>
                  <a:gd name="connsiteY1077" fmla="*/ 439485 h 527124"/>
                  <a:gd name="connsiteX1078" fmla="*/ 52662 w 608203"/>
                  <a:gd name="connsiteY1078" fmla="*/ 439485 h 527124"/>
                  <a:gd name="connsiteX1079" fmla="*/ 0 w 608203"/>
                  <a:gd name="connsiteY1079" fmla="*/ 386902 h 527124"/>
                  <a:gd name="connsiteX1080" fmla="*/ 0 w 608203"/>
                  <a:gd name="connsiteY1080" fmla="*/ 52326 h 527124"/>
                  <a:gd name="connsiteX1081" fmla="*/ 52662 w 608203"/>
                  <a:gd name="connsiteY1081" fmla="*/ 0 h 527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</a:cxnLst>
                <a:rect l="l" t="t" r="r" b="b"/>
                <a:pathLst>
                  <a:path w="608203" h="527124">
                    <a:moveTo>
                      <a:pt x="532049" y="336380"/>
                    </a:moveTo>
                    <a:cubicBezTo>
                      <a:pt x="530758" y="336380"/>
                      <a:pt x="530242" y="336896"/>
                      <a:pt x="530242" y="338184"/>
                    </a:cubicBezTo>
                    <a:lnTo>
                      <a:pt x="530242" y="353392"/>
                    </a:lnTo>
                    <a:cubicBezTo>
                      <a:pt x="530242" y="353650"/>
                      <a:pt x="530500" y="353650"/>
                      <a:pt x="530500" y="353650"/>
                    </a:cubicBezTo>
                    <a:lnTo>
                      <a:pt x="533598" y="353650"/>
                    </a:lnTo>
                    <a:cubicBezTo>
                      <a:pt x="533598" y="353650"/>
                      <a:pt x="533856" y="353650"/>
                      <a:pt x="533856" y="353392"/>
                    </a:cubicBezTo>
                    <a:lnTo>
                      <a:pt x="533598" y="353392"/>
                    </a:lnTo>
                    <a:lnTo>
                      <a:pt x="533598" y="338184"/>
                    </a:lnTo>
                    <a:cubicBezTo>
                      <a:pt x="533598" y="336896"/>
                      <a:pt x="533081" y="336380"/>
                      <a:pt x="532049" y="336380"/>
                    </a:cubicBezTo>
                    <a:close/>
                    <a:moveTo>
                      <a:pt x="379740" y="336380"/>
                    </a:moveTo>
                    <a:cubicBezTo>
                      <a:pt x="378449" y="336380"/>
                      <a:pt x="377933" y="336896"/>
                      <a:pt x="377933" y="338184"/>
                    </a:cubicBezTo>
                    <a:lnTo>
                      <a:pt x="377933" y="353392"/>
                    </a:lnTo>
                    <a:cubicBezTo>
                      <a:pt x="377933" y="353650"/>
                      <a:pt x="378191" y="353650"/>
                      <a:pt x="378191" y="353650"/>
                    </a:cubicBezTo>
                    <a:lnTo>
                      <a:pt x="381289" y="353650"/>
                    </a:lnTo>
                    <a:cubicBezTo>
                      <a:pt x="381289" y="353650"/>
                      <a:pt x="381547" y="353650"/>
                      <a:pt x="381547" y="353392"/>
                    </a:cubicBezTo>
                    <a:lnTo>
                      <a:pt x="381547" y="338184"/>
                    </a:lnTo>
                    <a:cubicBezTo>
                      <a:pt x="381547" y="336896"/>
                      <a:pt x="381031" y="336380"/>
                      <a:pt x="379740" y="336380"/>
                    </a:cubicBezTo>
                    <a:close/>
                    <a:moveTo>
                      <a:pt x="228464" y="336380"/>
                    </a:moveTo>
                    <a:cubicBezTo>
                      <a:pt x="227173" y="336380"/>
                      <a:pt x="226657" y="336896"/>
                      <a:pt x="226657" y="338184"/>
                    </a:cubicBezTo>
                    <a:lnTo>
                      <a:pt x="226657" y="353392"/>
                    </a:lnTo>
                    <a:cubicBezTo>
                      <a:pt x="226657" y="353650"/>
                      <a:pt x="226915" y="353650"/>
                      <a:pt x="226915" y="353650"/>
                    </a:cubicBezTo>
                    <a:lnTo>
                      <a:pt x="230012" y="353650"/>
                    </a:lnTo>
                    <a:cubicBezTo>
                      <a:pt x="230012" y="353650"/>
                      <a:pt x="230271" y="353650"/>
                      <a:pt x="230271" y="353392"/>
                    </a:cubicBezTo>
                    <a:lnTo>
                      <a:pt x="230271" y="338184"/>
                    </a:lnTo>
                    <a:cubicBezTo>
                      <a:pt x="230271" y="336896"/>
                      <a:pt x="229754" y="336380"/>
                      <a:pt x="228464" y="336380"/>
                    </a:cubicBezTo>
                    <a:close/>
                    <a:moveTo>
                      <a:pt x="76154" y="336380"/>
                    </a:moveTo>
                    <a:cubicBezTo>
                      <a:pt x="75122" y="336380"/>
                      <a:pt x="74605" y="336896"/>
                      <a:pt x="74605" y="338184"/>
                    </a:cubicBezTo>
                    <a:lnTo>
                      <a:pt x="74605" y="353392"/>
                    </a:lnTo>
                    <a:cubicBezTo>
                      <a:pt x="74605" y="353650"/>
                      <a:pt x="74605" y="353650"/>
                      <a:pt x="74863" y="353650"/>
                    </a:cubicBezTo>
                    <a:lnTo>
                      <a:pt x="77703" y="353650"/>
                    </a:lnTo>
                    <a:cubicBezTo>
                      <a:pt x="77703" y="353650"/>
                      <a:pt x="77961" y="353650"/>
                      <a:pt x="77961" y="353392"/>
                    </a:cubicBezTo>
                    <a:lnTo>
                      <a:pt x="77961" y="338184"/>
                    </a:lnTo>
                    <a:cubicBezTo>
                      <a:pt x="77961" y="336896"/>
                      <a:pt x="77445" y="336380"/>
                      <a:pt x="76154" y="336380"/>
                    </a:cubicBezTo>
                    <a:close/>
                    <a:moveTo>
                      <a:pt x="385640" y="296446"/>
                    </a:moveTo>
                    <a:lnTo>
                      <a:pt x="385640" y="307253"/>
                    </a:lnTo>
                    <a:cubicBezTo>
                      <a:pt x="385640" y="309054"/>
                      <a:pt x="384867" y="310597"/>
                      <a:pt x="383836" y="311626"/>
                    </a:cubicBezTo>
                    <a:cubicBezTo>
                      <a:pt x="382548" y="312656"/>
                      <a:pt x="381259" y="313170"/>
                      <a:pt x="379713" y="313170"/>
                    </a:cubicBezTo>
                    <a:cubicBezTo>
                      <a:pt x="378166" y="313170"/>
                      <a:pt x="376620" y="312656"/>
                      <a:pt x="375589" y="311626"/>
                    </a:cubicBezTo>
                    <a:cubicBezTo>
                      <a:pt x="374301" y="310597"/>
                      <a:pt x="373785" y="309054"/>
                      <a:pt x="373785" y="307253"/>
                    </a:cubicBezTo>
                    <a:lnTo>
                      <a:pt x="373785" y="304680"/>
                    </a:lnTo>
                    <a:cubicBezTo>
                      <a:pt x="375074" y="303908"/>
                      <a:pt x="376620" y="302879"/>
                      <a:pt x="377909" y="302107"/>
                    </a:cubicBezTo>
                    <a:lnTo>
                      <a:pt x="377909" y="307767"/>
                    </a:lnTo>
                    <a:cubicBezTo>
                      <a:pt x="377909" y="309054"/>
                      <a:pt x="378424" y="309568"/>
                      <a:pt x="379713" y="309568"/>
                    </a:cubicBezTo>
                    <a:cubicBezTo>
                      <a:pt x="381001" y="309568"/>
                      <a:pt x="381517" y="309054"/>
                      <a:pt x="381517" y="307767"/>
                    </a:cubicBezTo>
                    <a:lnTo>
                      <a:pt x="381517" y="299534"/>
                    </a:lnTo>
                    <a:cubicBezTo>
                      <a:pt x="382805" y="298505"/>
                      <a:pt x="384352" y="297475"/>
                      <a:pt x="385640" y="296446"/>
                    </a:cubicBezTo>
                    <a:close/>
                    <a:moveTo>
                      <a:pt x="222493" y="296446"/>
                    </a:moveTo>
                    <a:cubicBezTo>
                      <a:pt x="224049" y="297475"/>
                      <a:pt x="225345" y="298505"/>
                      <a:pt x="226641" y="299534"/>
                    </a:cubicBezTo>
                    <a:lnTo>
                      <a:pt x="226641" y="307767"/>
                    </a:lnTo>
                    <a:cubicBezTo>
                      <a:pt x="226641" y="309054"/>
                      <a:pt x="227419" y="309568"/>
                      <a:pt x="228456" y="309568"/>
                    </a:cubicBezTo>
                    <a:cubicBezTo>
                      <a:pt x="229753" y="309568"/>
                      <a:pt x="230271" y="309054"/>
                      <a:pt x="230271" y="307767"/>
                    </a:cubicBezTo>
                    <a:lnTo>
                      <a:pt x="230271" y="302107"/>
                    </a:lnTo>
                    <a:cubicBezTo>
                      <a:pt x="231567" y="302879"/>
                      <a:pt x="233123" y="303650"/>
                      <a:pt x="234419" y="304680"/>
                    </a:cubicBezTo>
                    <a:lnTo>
                      <a:pt x="234419" y="307253"/>
                    </a:lnTo>
                    <a:cubicBezTo>
                      <a:pt x="234419" y="309054"/>
                      <a:pt x="233901" y="310597"/>
                      <a:pt x="232604" y="311626"/>
                    </a:cubicBezTo>
                    <a:cubicBezTo>
                      <a:pt x="231567" y="312656"/>
                      <a:pt x="230012" y="313170"/>
                      <a:pt x="228456" y="313170"/>
                    </a:cubicBezTo>
                    <a:cubicBezTo>
                      <a:pt x="226901" y="313170"/>
                      <a:pt x="225604" y="312656"/>
                      <a:pt x="224308" y="311626"/>
                    </a:cubicBezTo>
                    <a:cubicBezTo>
                      <a:pt x="223271" y="310597"/>
                      <a:pt x="222493" y="309054"/>
                      <a:pt x="222493" y="307253"/>
                    </a:cubicBezTo>
                    <a:close/>
                    <a:moveTo>
                      <a:pt x="569992" y="290741"/>
                    </a:moveTo>
                    <a:cubicBezTo>
                      <a:pt x="568955" y="290741"/>
                      <a:pt x="568177" y="291256"/>
                      <a:pt x="568177" y="292545"/>
                    </a:cubicBezTo>
                    <a:lnTo>
                      <a:pt x="568177" y="307756"/>
                    </a:lnTo>
                    <a:cubicBezTo>
                      <a:pt x="568177" y="309045"/>
                      <a:pt x="568955" y="309561"/>
                      <a:pt x="569992" y="309561"/>
                    </a:cubicBezTo>
                    <a:cubicBezTo>
                      <a:pt x="571289" y="309561"/>
                      <a:pt x="571807" y="309045"/>
                      <a:pt x="571807" y="307756"/>
                    </a:cubicBezTo>
                    <a:lnTo>
                      <a:pt x="571807" y="292545"/>
                    </a:lnTo>
                    <a:cubicBezTo>
                      <a:pt x="571807" y="291256"/>
                      <a:pt x="571289" y="290741"/>
                      <a:pt x="569992" y="290741"/>
                    </a:cubicBezTo>
                    <a:close/>
                    <a:moveTo>
                      <a:pt x="532028" y="290741"/>
                    </a:moveTo>
                    <a:cubicBezTo>
                      <a:pt x="530732" y="290741"/>
                      <a:pt x="530213" y="291256"/>
                      <a:pt x="530213" y="292545"/>
                    </a:cubicBezTo>
                    <a:lnTo>
                      <a:pt x="530213" y="307756"/>
                    </a:lnTo>
                    <a:cubicBezTo>
                      <a:pt x="530213" y="309045"/>
                      <a:pt x="530732" y="309561"/>
                      <a:pt x="532028" y="309561"/>
                    </a:cubicBezTo>
                    <a:cubicBezTo>
                      <a:pt x="533065" y="309561"/>
                      <a:pt x="533843" y="309045"/>
                      <a:pt x="533843" y="307756"/>
                    </a:cubicBezTo>
                    <a:lnTo>
                      <a:pt x="533843" y="292545"/>
                    </a:lnTo>
                    <a:cubicBezTo>
                      <a:pt x="533843" y="291256"/>
                      <a:pt x="533065" y="290741"/>
                      <a:pt x="532028" y="290741"/>
                    </a:cubicBezTo>
                    <a:close/>
                    <a:moveTo>
                      <a:pt x="493817" y="290741"/>
                    </a:moveTo>
                    <a:cubicBezTo>
                      <a:pt x="492786" y="290741"/>
                      <a:pt x="492013" y="291256"/>
                      <a:pt x="492013" y="292545"/>
                    </a:cubicBezTo>
                    <a:lnTo>
                      <a:pt x="492013" y="307756"/>
                    </a:lnTo>
                    <a:cubicBezTo>
                      <a:pt x="492013" y="309045"/>
                      <a:pt x="492786" y="309561"/>
                      <a:pt x="493817" y="309561"/>
                    </a:cubicBezTo>
                    <a:cubicBezTo>
                      <a:pt x="495105" y="309561"/>
                      <a:pt x="495621" y="309045"/>
                      <a:pt x="495621" y="307756"/>
                    </a:cubicBezTo>
                    <a:lnTo>
                      <a:pt x="495621" y="292545"/>
                    </a:lnTo>
                    <a:cubicBezTo>
                      <a:pt x="495621" y="291256"/>
                      <a:pt x="495105" y="290741"/>
                      <a:pt x="493817" y="290741"/>
                    </a:cubicBezTo>
                    <a:close/>
                    <a:moveTo>
                      <a:pt x="455888" y="290741"/>
                    </a:moveTo>
                    <a:cubicBezTo>
                      <a:pt x="454592" y="290741"/>
                      <a:pt x="454073" y="291256"/>
                      <a:pt x="454073" y="292545"/>
                    </a:cubicBezTo>
                    <a:lnTo>
                      <a:pt x="454073" y="307756"/>
                    </a:lnTo>
                    <a:cubicBezTo>
                      <a:pt x="454073" y="309045"/>
                      <a:pt x="454592" y="309561"/>
                      <a:pt x="455888" y="309561"/>
                    </a:cubicBezTo>
                    <a:cubicBezTo>
                      <a:pt x="456925" y="309561"/>
                      <a:pt x="457703" y="309045"/>
                      <a:pt x="457703" y="307756"/>
                    </a:cubicBezTo>
                    <a:lnTo>
                      <a:pt x="457703" y="292545"/>
                    </a:lnTo>
                    <a:cubicBezTo>
                      <a:pt x="457703" y="291256"/>
                      <a:pt x="456925" y="290741"/>
                      <a:pt x="455888" y="290741"/>
                    </a:cubicBezTo>
                    <a:close/>
                    <a:moveTo>
                      <a:pt x="417689" y="290741"/>
                    </a:moveTo>
                    <a:cubicBezTo>
                      <a:pt x="416660" y="290741"/>
                      <a:pt x="415889" y="291256"/>
                      <a:pt x="415889" y="292545"/>
                    </a:cubicBezTo>
                    <a:lnTo>
                      <a:pt x="415889" y="307756"/>
                    </a:lnTo>
                    <a:cubicBezTo>
                      <a:pt x="415889" y="309045"/>
                      <a:pt x="416660" y="309561"/>
                      <a:pt x="417689" y="309561"/>
                    </a:cubicBezTo>
                    <a:cubicBezTo>
                      <a:pt x="418975" y="309561"/>
                      <a:pt x="419489" y="309045"/>
                      <a:pt x="419489" y="307756"/>
                    </a:cubicBezTo>
                    <a:lnTo>
                      <a:pt x="419489" y="292545"/>
                    </a:lnTo>
                    <a:cubicBezTo>
                      <a:pt x="419489" y="291256"/>
                      <a:pt x="418975" y="290741"/>
                      <a:pt x="417689" y="290741"/>
                    </a:cubicBezTo>
                    <a:close/>
                    <a:moveTo>
                      <a:pt x="190527" y="290741"/>
                    </a:moveTo>
                    <a:cubicBezTo>
                      <a:pt x="189238" y="290741"/>
                      <a:pt x="188723" y="291256"/>
                      <a:pt x="188723" y="292545"/>
                    </a:cubicBezTo>
                    <a:lnTo>
                      <a:pt x="188723" y="307756"/>
                    </a:lnTo>
                    <a:cubicBezTo>
                      <a:pt x="188723" y="309045"/>
                      <a:pt x="189238" y="309561"/>
                      <a:pt x="190527" y="309561"/>
                    </a:cubicBezTo>
                    <a:cubicBezTo>
                      <a:pt x="191815" y="309561"/>
                      <a:pt x="192331" y="309045"/>
                      <a:pt x="192331" y="307756"/>
                    </a:cubicBezTo>
                    <a:lnTo>
                      <a:pt x="192331" y="292545"/>
                    </a:lnTo>
                    <a:cubicBezTo>
                      <a:pt x="192331" y="291256"/>
                      <a:pt x="191815" y="290741"/>
                      <a:pt x="190527" y="290741"/>
                    </a:cubicBezTo>
                    <a:close/>
                    <a:moveTo>
                      <a:pt x="152280" y="290741"/>
                    </a:moveTo>
                    <a:cubicBezTo>
                      <a:pt x="151249" y="290741"/>
                      <a:pt x="150476" y="291256"/>
                      <a:pt x="150476" y="292545"/>
                    </a:cubicBezTo>
                    <a:lnTo>
                      <a:pt x="150476" y="307756"/>
                    </a:lnTo>
                    <a:cubicBezTo>
                      <a:pt x="150476" y="309045"/>
                      <a:pt x="151249" y="309561"/>
                      <a:pt x="152280" y="309561"/>
                    </a:cubicBezTo>
                    <a:cubicBezTo>
                      <a:pt x="153569" y="309561"/>
                      <a:pt x="154084" y="309045"/>
                      <a:pt x="154084" y="307756"/>
                    </a:cubicBezTo>
                    <a:lnTo>
                      <a:pt x="154084" y="292545"/>
                    </a:lnTo>
                    <a:cubicBezTo>
                      <a:pt x="154084" y="291256"/>
                      <a:pt x="153569" y="290741"/>
                      <a:pt x="152280" y="290741"/>
                    </a:cubicBezTo>
                    <a:close/>
                    <a:moveTo>
                      <a:pt x="114351" y="290741"/>
                    </a:moveTo>
                    <a:cubicBezTo>
                      <a:pt x="113054" y="290741"/>
                      <a:pt x="112536" y="291256"/>
                      <a:pt x="112536" y="292545"/>
                    </a:cubicBezTo>
                    <a:lnTo>
                      <a:pt x="112536" y="307756"/>
                    </a:lnTo>
                    <a:cubicBezTo>
                      <a:pt x="112536" y="309045"/>
                      <a:pt x="113054" y="309561"/>
                      <a:pt x="114351" y="309561"/>
                    </a:cubicBezTo>
                    <a:cubicBezTo>
                      <a:pt x="115388" y="309561"/>
                      <a:pt x="116166" y="309045"/>
                      <a:pt x="116166" y="307756"/>
                    </a:cubicBezTo>
                    <a:lnTo>
                      <a:pt x="116166" y="292545"/>
                    </a:lnTo>
                    <a:cubicBezTo>
                      <a:pt x="116166" y="291256"/>
                      <a:pt x="115388" y="290741"/>
                      <a:pt x="114351" y="290741"/>
                    </a:cubicBezTo>
                    <a:close/>
                    <a:moveTo>
                      <a:pt x="76410" y="290741"/>
                    </a:moveTo>
                    <a:cubicBezTo>
                      <a:pt x="75124" y="290741"/>
                      <a:pt x="74610" y="291256"/>
                      <a:pt x="74610" y="292545"/>
                    </a:cubicBezTo>
                    <a:lnTo>
                      <a:pt x="74610" y="307756"/>
                    </a:lnTo>
                    <a:cubicBezTo>
                      <a:pt x="74610" y="309045"/>
                      <a:pt x="75124" y="309561"/>
                      <a:pt x="76410" y="309561"/>
                    </a:cubicBezTo>
                    <a:cubicBezTo>
                      <a:pt x="77439" y="309561"/>
                      <a:pt x="77953" y="309045"/>
                      <a:pt x="77953" y="307756"/>
                    </a:cubicBezTo>
                    <a:lnTo>
                      <a:pt x="77953" y="292545"/>
                    </a:lnTo>
                    <a:cubicBezTo>
                      <a:pt x="77953" y="291256"/>
                      <a:pt x="77439" y="290741"/>
                      <a:pt x="76410" y="290741"/>
                    </a:cubicBezTo>
                    <a:close/>
                    <a:moveTo>
                      <a:pt x="38211" y="290741"/>
                    </a:moveTo>
                    <a:cubicBezTo>
                      <a:pt x="36914" y="290741"/>
                      <a:pt x="36396" y="291256"/>
                      <a:pt x="36396" y="292545"/>
                    </a:cubicBezTo>
                    <a:lnTo>
                      <a:pt x="36396" y="307756"/>
                    </a:lnTo>
                    <a:cubicBezTo>
                      <a:pt x="36396" y="309045"/>
                      <a:pt x="37174" y="309561"/>
                      <a:pt x="38211" y="309561"/>
                    </a:cubicBezTo>
                    <a:cubicBezTo>
                      <a:pt x="39507" y="309561"/>
                      <a:pt x="40026" y="309045"/>
                      <a:pt x="40026" y="307756"/>
                    </a:cubicBezTo>
                    <a:lnTo>
                      <a:pt x="40026" y="292545"/>
                    </a:lnTo>
                    <a:cubicBezTo>
                      <a:pt x="40026" y="291256"/>
                      <a:pt x="39507" y="290741"/>
                      <a:pt x="38211" y="290741"/>
                    </a:cubicBezTo>
                    <a:close/>
                    <a:moveTo>
                      <a:pt x="569992" y="287131"/>
                    </a:moveTo>
                    <a:cubicBezTo>
                      <a:pt x="571548" y="287131"/>
                      <a:pt x="572844" y="287647"/>
                      <a:pt x="574140" y="288678"/>
                    </a:cubicBezTo>
                    <a:cubicBezTo>
                      <a:pt x="575437" y="289967"/>
                      <a:pt x="575955" y="291256"/>
                      <a:pt x="575955" y="293319"/>
                    </a:cubicBezTo>
                    <a:lnTo>
                      <a:pt x="575955" y="307241"/>
                    </a:lnTo>
                    <a:cubicBezTo>
                      <a:pt x="575955" y="309045"/>
                      <a:pt x="575437" y="310592"/>
                      <a:pt x="574140" y="311623"/>
                    </a:cubicBezTo>
                    <a:cubicBezTo>
                      <a:pt x="573103" y="312655"/>
                      <a:pt x="571548" y="313170"/>
                      <a:pt x="569992" y="313170"/>
                    </a:cubicBezTo>
                    <a:cubicBezTo>
                      <a:pt x="568437" y="313170"/>
                      <a:pt x="567140" y="312655"/>
                      <a:pt x="565844" y="311623"/>
                    </a:cubicBezTo>
                    <a:cubicBezTo>
                      <a:pt x="564807" y="310592"/>
                      <a:pt x="564029" y="309045"/>
                      <a:pt x="564029" y="307241"/>
                    </a:cubicBezTo>
                    <a:lnTo>
                      <a:pt x="564029" y="293319"/>
                    </a:lnTo>
                    <a:cubicBezTo>
                      <a:pt x="564029" y="291256"/>
                      <a:pt x="564807" y="289967"/>
                      <a:pt x="565844" y="288678"/>
                    </a:cubicBezTo>
                    <a:cubicBezTo>
                      <a:pt x="567140" y="287647"/>
                      <a:pt x="568437" y="287131"/>
                      <a:pt x="569992" y="287131"/>
                    </a:cubicBezTo>
                    <a:close/>
                    <a:moveTo>
                      <a:pt x="532028" y="287131"/>
                    </a:moveTo>
                    <a:cubicBezTo>
                      <a:pt x="533584" y="287131"/>
                      <a:pt x="534880" y="287647"/>
                      <a:pt x="536176" y="288678"/>
                    </a:cubicBezTo>
                    <a:cubicBezTo>
                      <a:pt x="537213" y="289967"/>
                      <a:pt x="537991" y="291256"/>
                      <a:pt x="537991" y="293319"/>
                    </a:cubicBezTo>
                    <a:lnTo>
                      <a:pt x="537991" y="307241"/>
                    </a:lnTo>
                    <a:cubicBezTo>
                      <a:pt x="537991" y="309045"/>
                      <a:pt x="537213" y="310592"/>
                      <a:pt x="536176" y="311623"/>
                    </a:cubicBezTo>
                    <a:cubicBezTo>
                      <a:pt x="534880" y="312655"/>
                      <a:pt x="533584" y="313170"/>
                      <a:pt x="532028" y="313170"/>
                    </a:cubicBezTo>
                    <a:cubicBezTo>
                      <a:pt x="530473" y="313170"/>
                      <a:pt x="528917" y="312655"/>
                      <a:pt x="527880" y="311623"/>
                    </a:cubicBezTo>
                    <a:cubicBezTo>
                      <a:pt x="526584" y="310592"/>
                      <a:pt x="526065" y="309045"/>
                      <a:pt x="526065" y="307241"/>
                    </a:cubicBezTo>
                    <a:lnTo>
                      <a:pt x="526065" y="293319"/>
                    </a:lnTo>
                    <a:cubicBezTo>
                      <a:pt x="526065" y="291256"/>
                      <a:pt x="526584" y="289967"/>
                      <a:pt x="527880" y="288678"/>
                    </a:cubicBezTo>
                    <a:cubicBezTo>
                      <a:pt x="528917" y="287647"/>
                      <a:pt x="530473" y="287131"/>
                      <a:pt x="532028" y="287131"/>
                    </a:cubicBezTo>
                    <a:close/>
                    <a:moveTo>
                      <a:pt x="493817" y="287131"/>
                    </a:moveTo>
                    <a:cubicBezTo>
                      <a:pt x="495363" y="287131"/>
                      <a:pt x="496909" y="287647"/>
                      <a:pt x="497940" y="288678"/>
                    </a:cubicBezTo>
                    <a:cubicBezTo>
                      <a:pt x="499229" y="289967"/>
                      <a:pt x="499744" y="291256"/>
                      <a:pt x="499744" y="293319"/>
                    </a:cubicBezTo>
                    <a:lnTo>
                      <a:pt x="499744" y="307241"/>
                    </a:lnTo>
                    <a:cubicBezTo>
                      <a:pt x="499744" y="309045"/>
                      <a:pt x="499229" y="310592"/>
                      <a:pt x="497940" y="311623"/>
                    </a:cubicBezTo>
                    <a:cubicBezTo>
                      <a:pt x="496909" y="312655"/>
                      <a:pt x="495363" y="313170"/>
                      <a:pt x="493817" y="313170"/>
                    </a:cubicBezTo>
                    <a:cubicBezTo>
                      <a:pt x="492270" y="313170"/>
                      <a:pt x="490982" y="312655"/>
                      <a:pt x="489693" y="311623"/>
                    </a:cubicBezTo>
                    <a:cubicBezTo>
                      <a:pt x="488662" y="310592"/>
                      <a:pt x="487889" y="309045"/>
                      <a:pt x="487889" y="307241"/>
                    </a:cubicBezTo>
                    <a:lnTo>
                      <a:pt x="487889" y="293319"/>
                    </a:lnTo>
                    <a:cubicBezTo>
                      <a:pt x="487889" y="291256"/>
                      <a:pt x="488662" y="289967"/>
                      <a:pt x="489693" y="288678"/>
                    </a:cubicBezTo>
                    <a:cubicBezTo>
                      <a:pt x="490982" y="287647"/>
                      <a:pt x="492270" y="287131"/>
                      <a:pt x="493817" y="287131"/>
                    </a:cubicBezTo>
                    <a:close/>
                    <a:moveTo>
                      <a:pt x="455888" y="287131"/>
                    </a:moveTo>
                    <a:cubicBezTo>
                      <a:pt x="457444" y="287131"/>
                      <a:pt x="458740" y="287647"/>
                      <a:pt x="460036" y="288678"/>
                    </a:cubicBezTo>
                    <a:cubicBezTo>
                      <a:pt x="461073" y="289967"/>
                      <a:pt x="461851" y="291256"/>
                      <a:pt x="461851" y="293319"/>
                    </a:cubicBezTo>
                    <a:lnTo>
                      <a:pt x="461851" y="307241"/>
                    </a:lnTo>
                    <a:cubicBezTo>
                      <a:pt x="461851" y="309045"/>
                      <a:pt x="461073" y="310592"/>
                      <a:pt x="460036" y="311623"/>
                    </a:cubicBezTo>
                    <a:cubicBezTo>
                      <a:pt x="458740" y="312655"/>
                      <a:pt x="457444" y="313170"/>
                      <a:pt x="455888" y="313170"/>
                    </a:cubicBezTo>
                    <a:cubicBezTo>
                      <a:pt x="454333" y="313170"/>
                      <a:pt x="452777" y="312655"/>
                      <a:pt x="451740" y="311623"/>
                    </a:cubicBezTo>
                    <a:cubicBezTo>
                      <a:pt x="450444" y="310592"/>
                      <a:pt x="449925" y="309045"/>
                      <a:pt x="449925" y="307241"/>
                    </a:cubicBezTo>
                    <a:lnTo>
                      <a:pt x="449925" y="293319"/>
                    </a:lnTo>
                    <a:cubicBezTo>
                      <a:pt x="449925" y="291256"/>
                      <a:pt x="450444" y="289967"/>
                      <a:pt x="451740" y="288678"/>
                    </a:cubicBezTo>
                    <a:cubicBezTo>
                      <a:pt x="452777" y="287647"/>
                      <a:pt x="454333" y="287131"/>
                      <a:pt x="455888" y="287131"/>
                    </a:cubicBezTo>
                    <a:close/>
                    <a:moveTo>
                      <a:pt x="417689" y="287131"/>
                    </a:moveTo>
                    <a:cubicBezTo>
                      <a:pt x="419232" y="287131"/>
                      <a:pt x="420775" y="287647"/>
                      <a:pt x="421804" y="288678"/>
                    </a:cubicBezTo>
                    <a:cubicBezTo>
                      <a:pt x="423090" y="289967"/>
                      <a:pt x="423604" y="291256"/>
                      <a:pt x="423604" y="293319"/>
                    </a:cubicBezTo>
                    <a:lnTo>
                      <a:pt x="423604" y="307241"/>
                    </a:lnTo>
                    <a:cubicBezTo>
                      <a:pt x="423604" y="309045"/>
                      <a:pt x="423090" y="310592"/>
                      <a:pt x="421804" y="311623"/>
                    </a:cubicBezTo>
                    <a:cubicBezTo>
                      <a:pt x="420775" y="312655"/>
                      <a:pt x="419232" y="313170"/>
                      <a:pt x="417689" y="313170"/>
                    </a:cubicBezTo>
                    <a:cubicBezTo>
                      <a:pt x="416146" y="313170"/>
                      <a:pt x="414860" y="312655"/>
                      <a:pt x="413574" y="311623"/>
                    </a:cubicBezTo>
                    <a:cubicBezTo>
                      <a:pt x="412546" y="310592"/>
                      <a:pt x="412031" y="309045"/>
                      <a:pt x="412031" y="307241"/>
                    </a:cubicBezTo>
                    <a:lnTo>
                      <a:pt x="412031" y="293319"/>
                    </a:lnTo>
                    <a:cubicBezTo>
                      <a:pt x="412031" y="291256"/>
                      <a:pt x="412546" y="289967"/>
                      <a:pt x="413574" y="288678"/>
                    </a:cubicBezTo>
                    <a:cubicBezTo>
                      <a:pt x="414860" y="287647"/>
                      <a:pt x="416146" y="287131"/>
                      <a:pt x="417689" y="287131"/>
                    </a:cubicBezTo>
                    <a:close/>
                    <a:moveTo>
                      <a:pt x="190527" y="287131"/>
                    </a:moveTo>
                    <a:cubicBezTo>
                      <a:pt x="192073" y="287131"/>
                      <a:pt x="193362" y="287647"/>
                      <a:pt x="194650" y="288678"/>
                    </a:cubicBezTo>
                    <a:cubicBezTo>
                      <a:pt x="195681" y="289967"/>
                      <a:pt x="196454" y="291256"/>
                      <a:pt x="196454" y="293319"/>
                    </a:cubicBezTo>
                    <a:lnTo>
                      <a:pt x="196454" y="307241"/>
                    </a:lnTo>
                    <a:cubicBezTo>
                      <a:pt x="196454" y="309045"/>
                      <a:pt x="195681" y="310592"/>
                      <a:pt x="194650" y="311623"/>
                    </a:cubicBezTo>
                    <a:cubicBezTo>
                      <a:pt x="193362" y="312655"/>
                      <a:pt x="192073" y="313170"/>
                      <a:pt x="190527" y="313170"/>
                    </a:cubicBezTo>
                    <a:cubicBezTo>
                      <a:pt x="188980" y="313170"/>
                      <a:pt x="187434" y="312655"/>
                      <a:pt x="186403" y="311623"/>
                    </a:cubicBezTo>
                    <a:cubicBezTo>
                      <a:pt x="185115" y="310592"/>
                      <a:pt x="184599" y="309045"/>
                      <a:pt x="184599" y="307241"/>
                    </a:cubicBezTo>
                    <a:lnTo>
                      <a:pt x="184599" y="293319"/>
                    </a:lnTo>
                    <a:cubicBezTo>
                      <a:pt x="184599" y="291256"/>
                      <a:pt x="185115" y="289967"/>
                      <a:pt x="186403" y="288678"/>
                    </a:cubicBezTo>
                    <a:cubicBezTo>
                      <a:pt x="187434" y="287647"/>
                      <a:pt x="188980" y="287131"/>
                      <a:pt x="190527" y="287131"/>
                    </a:cubicBezTo>
                    <a:close/>
                    <a:moveTo>
                      <a:pt x="152280" y="287131"/>
                    </a:moveTo>
                    <a:cubicBezTo>
                      <a:pt x="153827" y="287131"/>
                      <a:pt x="155373" y="287647"/>
                      <a:pt x="156404" y="288678"/>
                    </a:cubicBezTo>
                    <a:cubicBezTo>
                      <a:pt x="157692" y="289967"/>
                      <a:pt x="158208" y="291256"/>
                      <a:pt x="158208" y="293319"/>
                    </a:cubicBezTo>
                    <a:lnTo>
                      <a:pt x="158208" y="307241"/>
                    </a:lnTo>
                    <a:cubicBezTo>
                      <a:pt x="158208" y="309045"/>
                      <a:pt x="157692" y="310592"/>
                      <a:pt x="156404" y="311623"/>
                    </a:cubicBezTo>
                    <a:cubicBezTo>
                      <a:pt x="155373" y="312655"/>
                      <a:pt x="153827" y="313170"/>
                      <a:pt x="152280" y="313170"/>
                    </a:cubicBezTo>
                    <a:cubicBezTo>
                      <a:pt x="150734" y="313170"/>
                      <a:pt x="149445" y="312655"/>
                      <a:pt x="148157" y="311623"/>
                    </a:cubicBezTo>
                    <a:cubicBezTo>
                      <a:pt x="147126" y="310592"/>
                      <a:pt x="146353" y="309045"/>
                      <a:pt x="146353" y="307241"/>
                    </a:cubicBezTo>
                    <a:lnTo>
                      <a:pt x="146353" y="293319"/>
                    </a:lnTo>
                    <a:cubicBezTo>
                      <a:pt x="146353" y="291256"/>
                      <a:pt x="147126" y="289967"/>
                      <a:pt x="148157" y="288678"/>
                    </a:cubicBezTo>
                    <a:cubicBezTo>
                      <a:pt x="149445" y="287647"/>
                      <a:pt x="150734" y="287131"/>
                      <a:pt x="152280" y="287131"/>
                    </a:cubicBezTo>
                    <a:close/>
                    <a:moveTo>
                      <a:pt x="114351" y="287131"/>
                    </a:moveTo>
                    <a:cubicBezTo>
                      <a:pt x="115906" y="287131"/>
                      <a:pt x="117203" y="287647"/>
                      <a:pt x="118499" y="288678"/>
                    </a:cubicBezTo>
                    <a:cubicBezTo>
                      <a:pt x="119795" y="289967"/>
                      <a:pt x="120314" y="291256"/>
                      <a:pt x="120314" y="293319"/>
                    </a:cubicBezTo>
                    <a:lnTo>
                      <a:pt x="120314" y="307241"/>
                    </a:lnTo>
                    <a:cubicBezTo>
                      <a:pt x="120314" y="309045"/>
                      <a:pt x="119536" y="310592"/>
                      <a:pt x="118499" y="311623"/>
                    </a:cubicBezTo>
                    <a:cubicBezTo>
                      <a:pt x="117203" y="312655"/>
                      <a:pt x="115906" y="313170"/>
                      <a:pt x="114351" y="313170"/>
                    </a:cubicBezTo>
                    <a:cubicBezTo>
                      <a:pt x="112795" y="313170"/>
                      <a:pt x="111240" y="312655"/>
                      <a:pt x="110203" y="311623"/>
                    </a:cubicBezTo>
                    <a:cubicBezTo>
                      <a:pt x="108906" y="310592"/>
                      <a:pt x="108388" y="309045"/>
                      <a:pt x="108388" y="307241"/>
                    </a:cubicBezTo>
                    <a:lnTo>
                      <a:pt x="108388" y="293319"/>
                    </a:lnTo>
                    <a:cubicBezTo>
                      <a:pt x="108388" y="291256"/>
                      <a:pt x="108906" y="289967"/>
                      <a:pt x="110203" y="288678"/>
                    </a:cubicBezTo>
                    <a:cubicBezTo>
                      <a:pt x="111240" y="287647"/>
                      <a:pt x="112795" y="287131"/>
                      <a:pt x="114351" y="287131"/>
                    </a:cubicBezTo>
                    <a:close/>
                    <a:moveTo>
                      <a:pt x="76410" y="287131"/>
                    </a:moveTo>
                    <a:cubicBezTo>
                      <a:pt x="77953" y="287131"/>
                      <a:pt x="79239" y="287647"/>
                      <a:pt x="80268" y="288678"/>
                    </a:cubicBezTo>
                    <a:cubicBezTo>
                      <a:pt x="81553" y="289967"/>
                      <a:pt x="82068" y="291256"/>
                      <a:pt x="82068" y="293319"/>
                    </a:cubicBezTo>
                    <a:lnTo>
                      <a:pt x="82068" y="307241"/>
                    </a:lnTo>
                    <a:cubicBezTo>
                      <a:pt x="82068" y="309045"/>
                      <a:pt x="81553" y="310592"/>
                      <a:pt x="80268" y="311623"/>
                    </a:cubicBezTo>
                    <a:cubicBezTo>
                      <a:pt x="79239" y="312655"/>
                      <a:pt x="77953" y="313170"/>
                      <a:pt x="76410" y="313170"/>
                    </a:cubicBezTo>
                    <a:cubicBezTo>
                      <a:pt x="74610" y="313170"/>
                      <a:pt x="73324" y="312655"/>
                      <a:pt x="72038" y="311623"/>
                    </a:cubicBezTo>
                    <a:cubicBezTo>
                      <a:pt x="71009" y="310592"/>
                      <a:pt x="70495" y="309045"/>
                      <a:pt x="70495" y="307241"/>
                    </a:cubicBezTo>
                    <a:lnTo>
                      <a:pt x="70495" y="293319"/>
                    </a:lnTo>
                    <a:cubicBezTo>
                      <a:pt x="70495" y="291256"/>
                      <a:pt x="71009" y="289967"/>
                      <a:pt x="72038" y="288678"/>
                    </a:cubicBezTo>
                    <a:cubicBezTo>
                      <a:pt x="73324" y="287647"/>
                      <a:pt x="74610" y="287131"/>
                      <a:pt x="76410" y="287131"/>
                    </a:cubicBezTo>
                    <a:close/>
                    <a:moveTo>
                      <a:pt x="38211" y="287131"/>
                    </a:moveTo>
                    <a:cubicBezTo>
                      <a:pt x="39766" y="287131"/>
                      <a:pt x="41063" y="287647"/>
                      <a:pt x="42359" y="288678"/>
                    </a:cubicBezTo>
                    <a:cubicBezTo>
                      <a:pt x="43655" y="289967"/>
                      <a:pt x="44174" y="291256"/>
                      <a:pt x="44174" y="293319"/>
                    </a:cubicBezTo>
                    <a:lnTo>
                      <a:pt x="44174" y="307241"/>
                    </a:lnTo>
                    <a:cubicBezTo>
                      <a:pt x="44174" y="309045"/>
                      <a:pt x="43655" y="310592"/>
                      <a:pt x="42359" y="311623"/>
                    </a:cubicBezTo>
                    <a:cubicBezTo>
                      <a:pt x="41063" y="312655"/>
                      <a:pt x="39766" y="313170"/>
                      <a:pt x="38211" y="313170"/>
                    </a:cubicBezTo>
                    <a:cubicBezTo>
                      <a:pt x="36655" y="313170"/>
                      <a:pt x="35359" y="312655"/>
                      <a:pt x="34063" y="311623"/>
                    </a:cubicBezTo>
                    <a:cubicBezTo>
                      <a:pt x="33026" y="310592"/>
                      <a:pt x="32248" y="309045"/>
                      <a:pt x="32248" y="307241"/>
                    </a:cubicBezTo>
                    <a:lnTo>
                      <a:pt x="32248" y="293319"/>
                    </a:lnTo>
                    <a:cubicBezTo>
                      <a:pt x="32248" y="291256"/>
                      <a:pt x="33026" y="289967"/>
                      <a:pt x="34063" y="288678"/>
                    </a:cubicBezTo>
                    <a:cubicBezTo>
                      <a:pt x="35359" y="287647"/>
                      <a:pt x="36655" y="287131"/>
                      <a:pt x="38211" y="287131"/>
                    </a:cubicBezTo>
                    <a:close/>
                    <a:moveTo>
                      <a:pt x="184599" y="247473"/>
                    </a:moveTo>
                    <a:cubicBezTo>
                      <a:pt x="185884" y="250309"/>
                      <a:pt x="187168" y="253146"/>
                      <a:pt x="188710" y="255724"/>
                    </a:cubicBezTo>
                    <a:lnTo>
                      <a:pt x="188710" y="262170"/>
                    </a:lnTo>
                    <a:cubicBezTo>
                      <a:pt x="188710" y="263459"/>
                      <a:pt x="189224" y="263975"/>
                      <a:pt x="190508" y="263975"/>
                    </a:cubicBezTo>
                    <a:cubicBezTo>
                      <a:pt x="191536" y="263975"/>
                      <a:pt x="192307" y="263459"/>
                      <a:pt x="192307" y="262170"/>
                    </a:cubicBezTo>
                    <a:lnTo>
                      <a:pt x="192307" y="261912"/>
                    </a:lnTo>
                    <a:cubicBezTo>
                      <a:pt x="193078" y="263201"/>
                      <a:pt x="193848" y="264490"/>
                      <a:pt x="194619" y="265779"/>
                    </a:cubicBezTo>
                    <a:cubicBezTo>
                      <a:pt x="194619" y="265779"/>
                      <a:pt x="194619" y="266037"/>
                      <a:pt x="194619" y="266037"/>
                    </a:cubicBezTo>
                    <a:cubicBezTo>
                      <a:pt x="193335" y="267069"/>
                      <a:pt x="192050" y="267584"/>
                      <a:pt x="190508" y="267584"/>
                    </a:cubicBezTo>
                    <a:cubicBezTo>
                      <a:pt x="188967" y="267584"/>
                      <a:pt x="187425" y="267069"/>
                      <a:pt x="186398" y="266037"/>
                    </a:cubicBezTo>
                    <a:cubicBezTo>
                      <a:pt x="185113" y="265006"/>
                      <a:pt x="184599" y="263459"/>
                      <a:pt x="184599" y="261654"/>
                    </a:cubicBezTo>
                    <a:lnTo>
                      <a:pt x="184599" y="247731"/>
                    </a:lnTo>
                    <a:cubicBezTo>
                      <a:pt x="184599" y="247731"/>
                      <a:pt x="184599" y="247473"/>
                      <a:pt x="184599" y="247473"/>
                    </a:cubicBezTo>
                    <a:close/>
                    <a:moveTo>
                      <a:pt x="569992" y="245156"/>
                    </a:moveTo>
                    <a:cubicBezTo>
                      <a:pt x="568955" y="245156"/>
                      <a:pt x="568177" y="245671"/>
                      <a:pt x="568177" y="246960"/>
                    </a:cubicBezTo>
                    <a:lnTo>
                      <a:pt x="568177" y="262429"/>
                    </a:lnTo>
                    <a:cubicBezTo>
                      <a:pt x="568177" y="263460"/>
                      <a:pt x="568955" y="263976"/>
                      <a:pt x="569992" y="263976"/>
                    </a:cubicBezTo>
                    <a:cubicBezTo>
                      <a:pt x="571289" y="263976"/>
                      <a:pt x="571807" y="263460"/>
                      <a:pt x="571807" y="262429"/>
                    </a:cubicBezTo>
                    <a:lnTo>
                      <a:pt x="571807" y="246960"/>
                    </a:lnTo>
                    <a:cubicBezTo>
                      <a:pt x="571807" y="245671"/>
                      <a:pt x="571289" y="245156"/>
                      <a:pt x="569992" y="245156"/>
                    </a:cubicBezTo>
                    <a:close/>
                    <a:moveTo>
                      <a:pt x="493817" y="245156"/>
                    </a:moveTo>
                    <a:cubicBezTo>
                      <a:pt x="492786" y="245156"/>
                      <a:pt x="492013" y="245671"/>
                      <a:pt x="492013" y="246960"/>
                    </a:cubicBezTo>
                    <a:lnTo>
                      <a:pt x="492013" y="262429"/>
                    </a:lnTo>
                    <a:cubicBezTo>
                      <a:pt x="492013" y="263460"/>
                      <a:pt x="492786" y="263976"/>
                      <a:pt x="493817" y="263976"/>
                    </a:cubicBezTo>
                    <a:cubicBezTo>
                      <a:pt x="495105" y="263976"/>
                      <a:pt x="495621" y="263460"/>
                      <a:pt x="495621" y="262429"/>
                    </a:cubicBezTo>
                    <a:lnTo>
                      <a:pt x="495621" y="246960"/>
                    </a:lnTo>
                    <a:cubicBezTo>
                      <a:pt x="495621" y="245671"/>
                      <a:pt x="495105" y="245156"/>
                      <a:pt x="493817" y="245156"/>
                    </a:cubicBezTo>
                    <a:close/>
                    <a:moveTo>
                      <a:pt x="455888" y="245156"/>
                    </a:moveTo>
                    <a:cubicBezTo>
                      <a:pt x="454592" y="245156"/>
                      <a:pt x="454073" y="245671"/>
                      <a:pt x="454073" y="246960"/>
                    </a:cubicBezTo>
                    <a:lnTo>
                      <a:pt x="454073" y="262429"/>
                    </a:lnTo>
                    <a:cubicBezTo>
                      <a:pt x="454073" y="263460"/>
                      <a:pt x="454592" y="263976"/>
                      <a:pt x="455888" y="263976"/>
                    </a:cubicBezTo>
                    <a:cubicBezTo>
                      <a:pt x="456925" y="263976"/>
                      <a:pt x="457703" y="263460"/>
                      <a:pt x="457703" y="262429"/>
                    </a:cubicBezTo>
                    <a:lnTo>
                      <a:pt x="457703" y="246960"/>
                    </a:lnTo>
                    <a:cubicBezTo>
                      <a:pt x="457703" y="245671"/>
                      <a:pt x="456925" y="245156"/>
                      <a:pt x="455888" y="245156"/>
                    </a:cubicBezTo>
                    <a:close/>
                    <a:moveTo>
                      <a:pt x="152280" y="245156"/>
                    </a:moveTo>
                    <a:cubicBezTo>
                      <a:pt x="151249" y="245156"/>
                      <a:pt x="150476" y="245671"/>
                      <a:pt x="150476" y="246960"/>
                    </a:cubicBezTo>
                    <a:lnTo>
                      <a:pt x="150476" y="262429"/>
                    </a:lnTo>
                    <a:cubicBezTo>
                      <a:pt x="150476" y="263460"/>
                      <a:pt x="151249" y="263976"/>
                      <a:pt x="152280" y="263976"/>
                    </a:cubicBezTo>
                    <a:cubicBezTo>
                      <a:pt x="153569" y="263976"/>
                      <a:pt x="154084" y="263460"/>
                      <a:pt x="154084" y="262429"/>
                    </a:cubicBezTo>
                    <a:lnTo>
                      <a:pt x="154084" y="246960"/>
                    </a:lnTo>
                    <a:cubicBezTo>
                      <a:pt x="154084" y="245671"/>
                      <a:pt x="153569" y="245156"/>
                      <a:pt x="152280" y="245156"/>
                    </a:cubicBezTo>
                    <a:close/>
                    <a:moveTo>
                      <a:pt x="114351" y="245156"/>
                    </a:moveTo>
                    <a:cubicBezTo>
                      <a:pt x="113054" y="245156"/>
                      <a:pt x="112536" y="245671"/>
                      <a:pt x="112536" y="246960"/>
                    </a:cubicBezTo>
                    <a:lnTo>
                      <a:pt x="112536" y="262429"/>
                    </a:lnTo>
                    <a:cubicBezTo>
                      <a:pt x="112536" y="263460"/>
                      <a:pt x="113054" y="263976"/>
                      <a:pt x="114351" y="263976"/>
                    </a:cubicBezTo>
                    <a:cubicBezTo>
                      <a:pt x="115388" y="263976"/>
                      <a:pt x="116166" y="263460"/>
                      <a:pt x="116166" y="262429"/>
                    </a:cubicBezTo>
                    <a:lnTo>
                      <a:pt x="116166" y="246960"/>
                    </a:lnTo>
                    <a:cubicBezTo>
                      <a:pt x="116166" y="245671"/>
                      <a:pt x="115388" y="245156"/>
                      <a:pt x="114351" y="245156"/>
                    </a:cubicBezTo>
                    <a:close/>
                    <a:moveTo>
                      <a:pt x="38211" y="245156"/>
                    </a:moveTo>
                    <a:cubicBezTo>
                      <a:pt x="36914" y="245156"/>
                      <a:pt x="36396" y="245671"/>
                      <a:pt x="36396" y="246960"/>
                    </a:cubicBezTo>
                    <a:lnTo>
                      <a:pt x="36396" y="262429"/>
                    </a:lnTo>
                    <a:cubicBezTo>
                      <a:pt x="36396" y="263460"/>
                      <a:pt x="37174" y="263976"/>
                      <a:pt x="38211" y="263976"/>
                    </a:cubicBezTo>
                    <a:cubicBezTo>
                      <a:pt x="39507" y="263976"/>
                      <a:pt x="40026" y="263460"/>
                      <a:pt x="40026" y="262429"/>
                    </a:cubicBezTo>
                    <a:lnTo>
                      <a:pt x="40026" y="246960"/>
                    </a:lnTo>
                    <a:cubicBezTo>
                      <a:pt x="40026" y="245671"/>
                      <a:pt x="39507" y="245156"/>
                      <a:pt x="38211" y="245156"/>
                    </a:cubicBezTo>
                    <a:close/>
                    <a:moveTo>
                      <a:pt x="569992" y="241546"/>
                    </a:moveTo>
                    <a:cubicBezTo>
                      <a:pt x="571548" y="241546"/>
                      <a:pt x="572844" y="242320"/>
                      <a:pt x="574140" y="243351"/>
                    </a:cubicBezTo>
                    <a:cubicBezTo>
                      <a:pt x="575437" y="244382"/>
                      <a:pt x="575955" y="245671"/>
                      <a:pt x="575955" y="247734"/>
                    </a:cubicBezTo>
                    <a:lnTo>
                      <a:pt x="575955" y="261656"/>
                    </a:lnTo>
                    <a:cubicBezTo>
                      <a:pt x="575955" y="263460"/>
                      <a:pt x="575437" y="265007"/>
                      <a:pt x="574140" y="266038"/>
                    </a:cubicBezTo>
                    <a:cubicBezTo>
                      <a:pt x="573103" y="267070"/>
                      <a:pt x="571548" y="267585"/>
                      <a:pt x="569992" y="267585"/>
                    </a:cubicBezTo>
                    <a:cubicBezTo>
                      <a:pt x="568437" y="267585"/>
                      <a:pt x="567140" y="267070"/>
                      <a:pt x="565844" y="266038"/>
                    </a:cubicBezTo>
                    <a:cubicBezTo>
                      <a:pt x="564807" y="265007"/>
                      <a:pt x="564029" y="263460"/>
                      <a:pt x="564029" y="261656"/>
                    </a:cubicBezTo>
                    <a:lnTo>
                      <a:pt x="564029" y="247734"/>
                    </a:lnTo>
                    <a:cubicBezTo>
                      <a:pt x="564029" y="245671"/>
                      <a:pt x="564807" y="244382"/>
                      <a:pt x="565844" y="243351"/>
                    </a:cubicBezTo>
                    <a:cubicBezTo>
                      <a:pt x="567140" y="242320"/>
                      <a:pt x="568437" y="241546"/>
                      <a:pt x="569992" y="241546"/>
                    </a:cubicBezTo>
                    <a:close/>
                    <a:moveTo>
                      <a:pt x="529946" y="241546"/>
                    </a:moveTo>
                    <a:lnTo>
                      <a:pt x="534109" y="241546"/>
                    </a:lnTo>
                    <a:lnTo>
                      <a:pt x="534109" y="267585"/>
                    </a:lnTo>
                    <a:lnTo>
                      <a:pt x="529946" y="267585"/>
                    </a:lnTo>
                    <a:close/>
                    <a:moveTo>
                      <a:pt x="493817" y="241546"/>
                    </a:moveTo>
                    <a:cubicBezTo>
                      <a:pt x="495363" y="241546"/>
                      <a:pt x="496909" y="242320"/>
                      <a:pt x="497940" y="243351"/>
                    </a:cubicBezTo>
                    <a:cubicBezTo>
                      <a:pt x="499229" y="244382"/>
                      <a:pt x="499744" y="245671"/>
                      <a:pt x="499744" y="247734"/>
                    </a:cubicBezTo>
                    <a:lnTo>
                      <a:pt x="499744" y="261656"/>
                    </a:lnTo>
                    <a:cubicBezTo>
                      <a:pt x="499744" y="263460"/>
                      <a:pt x="499229" y="265007"/>
                      <a:pt x="497940" y="266038"/>
                    </a:cubicBezTo>
                    <a:cubicBezTo>
                      <a:pt x="496909" y="267070"/>
                      <a:pt x="495363" y="267585"/>
                      <a:pt x="493817" y="267585"/>
                    </a:cubicBezTo>
                    <a:cubicBezTo>
                      <a:pt x="492270" y="267585"/>
                      <a:pt x="490982" y="267070"/>
                      <a:pt x="489693" y="266038"/>
                    </a:cubicBezTo>
                    <a:cubicBezTo>
                      <a:pt x="488662" y="265007"/>
                      <a:pt x="487889" y="263460"/>
                      <a:pt x="487889" y="261656"/>
                    </a:cubicBezTo>
                    <a:lnTo>
                      <a:pt x="487889" y="247734"/>
                    </a:lnTo>
                    <a:cubicBezTo>
                      <a:pt x="487889" y="245671"/>
                      <a:pt x="488662" y="244382"/>
                      <a:pt x="489693" y="243351"/>
                    </a:cubicBezTo>
                    <a:cubicBezTo>
                      <a:pt x="490982" y="242320"/>
                      <a:pt x="492270" y="241546"/>
                      <a:pt x="493817" y="241546"/>
                    </a:cubicBezTo>
                    <a:close/>
                    <a:moveTo>
                      <a:pt x="455888" y="241546"/>
                    </a:moveTo>
                    <a:cubicBezTo>
                      <a:pt x="457444" y="241546"/>
                      <a:pt x="458740" y="242320"/>
                      <a:pt x="460036" y="243351"/>
                    </a:cubicBezTo>
                    <a:cubicBezTo>
                      <a:pt x="461073" y="244382"/>
                      <a:pt x="461851" y="245671"/>
                      <a:pt x="461851" y="247734"/>
                    </a:cubicBezTo>
                    <a:lnTo>
                      <a:pt x="461851" y="261656"/>
                    </a:lnTo>
                    <a:cubicBezTo>
                      <a:pt x="461851" y="263460"/>
                      <a:pt x="461073" y="265007"/>
                      <a:pt x="460036" y="266038"/>
                    </a:cubicBezTo>
                    <a:cubicBezTo>
                      <a:pt x="458740" y="267070"/>
                      <a:pt x="457444" y="267585"/>
                      <a:pt x="455888" y="267585"/>
                    </a:cubicBezTo>
                    <a:cubicBezTo>
                      <a:pt x="454333" y="267585"/>
                      <a:pt x="452777" y="267070"/>
                      <a:pt x="451740" y="266038"/>
                    </a:cubicBezTo>
                    <a:cubicBezTo>
                      <a:pt x="450444" y="265007"/>
                      <a:pt x="449925" y="263460"/>
                      <a:pt x="449925" y="261656"/>
                    </a:cubicBezTo>
                    <a:lnTo>
                      <a:pt x="449925" y="247734"/>
                    </a:lnTo>
                    <a:cubicBezTo>
                      <a:pt x="449925" y="245671"/>
                      <a:pt x="450444" y="244382"/>
                      <a:pt x="451740" y="243351"/>
                    </a:cubicBezTo>
                    <a:cubicBezTo>
                      <a:pt x="452777" y="242320"/>
                      <a:pt x="454333" y="241546"/>
                      <a:pt x="455888" y="241546"/>
                    </a:cubicBezTo>
                    <a:close/>
                    <a:moveTo>
                      <a:pt x="152280" y="241546"/>
                    </a:moveTo>
                    <a:cubicBezTo>
                      <a:pt x="153827" y="241546"/>
                      <a:pt x="155373" y="242320"/>
                      <a:pt x="156404" y="243351"/>
                    </a:cubicBezTo>
                    <a:cubicBezTo>
                      <a:pt x="157692" y="244382"/>
                      <a:pt x="158208" y="245671"/>
                      <a:pt x="158208" y="247734"/>
                    </a:cubicBezTo>
                    <a:lnTo>
                      <a:pt x="158208" y="261656"/>
                    </a:lnTo>
                    <a:cubicBezTo>
                      <a:pt x="158208" y="263460"/>
                      <a:pt x="157692" y="265007"/>
                      <a:pt x="156404" y="266038"/>
                    </a:cubicBezTo>
                    <a:cubicBezTo>
                      <a:pt x="155373" y="267070"/>
                      <a:pt x="153827" y="267585"/>
                      <a:pt x="152280" y="267585"/>
                    </a:cubicBezTo>
                    <a:cubicBezTo>
                      <a:pt x="150734" y="267585"/>
                      <a:pt x="149445" y="267070"/>
                      <a:pt x="148157" y="266038"/>
                    </a:cubicBezTo>
                    <a:cubicBezTo>
                      <a:pt x="147126" y="265007"/>
                      <a:pt x="146353" y="263460"/>
                      <a:pt x="146353" y="261656"/>
                    </a:cubicBezTo>
                    <a:lnTo>
                      <a:pt x="146353" y="247734"/>
                    </a:lnTo>
                    <a:cubicBezTo>
                      <a:pt x="146353" y="245671"/>
                      <a:pt x="147126" y="244382"/>
                      <a:pt x="148157" y="243351"/>
                    </a:cubicBezTo>
                    <a:cubicBezTo>
                      <a:pt x="149445" y="242320"/>
                      <a:pt x="150734" y="241546"/>
                      <a:pt x="152280" y="241546"/>
                    </a:cubicBezTo>
                    <a:close/>
                    <a:moveTo>
                      <a:pt x="114351" y="241546"/>
                    </a:moveTo>
                    <a:cubicBezTo>
                      <a:pt x="115906" y="241546"/>
                      <a:pt x="117203" y="242320"/>
                      <a:pt x="118499" y="243351"/>
                    </a:cubicBezTo>
                    <a:cubicBezTo>
                      <a:pt x="119795" y="244382"/>
                      <a:pt x="120314" y="245671"/>
                      <a:pt x="120314" y="247734"/>
                    </a:cubicBezTo>
                    <a:lnTo>
                      <a:pt x="120314" y="261656"/>
                    </a:lnTo>
                    <a:cubicBezTo>
                      <a:pt x="120314" y="263460"/>
                      <a:pt x="119536" y="265007"/>
                      <a:pt x="118499" y="266038"/>
                    </a:cubicBezTo>
                    <a:cubicBezTo>
                      <a:pt x="117203" y="267070"/>
                      <a:pt x="115906" y="267585"/>
                      <a:pt x="114351" y="267585"/>
                    </a:cubicBezTo>
                    <a:cubicBezTo>
                      <a:pt x="112795" y="267585"/>
                      <a:pt x="111240" y="267070"/>
                      <a:pt x="110203" y="266038"/>
                    </a:cubicBezTo>
                    <a:cubicBezTo>
                      <a:pt x="108906" y="265007"/>
                      <a:pt x="108388" y="263460"/>
                      <a:pt x="108388" y="261656"/>
                    </a:cubicBezTo>
                    <a:lnTo>
                      <a:pt x="108388" y="247734"/>
                    </a:lnTo>
                    <a:cubicBezTo>
                      <a:pt x="108388" y="245671"/>
                      <a:pt x="108906" y="244382"/>
                      <a:pt x="110203" y="243351"/>
                    </a:cubicBezTo>
                    <a:cubicBezTo>
                      <a:pt x="111240" y="242320"/>
                      <a:pt x="112795" y="241546"/>
                      <a:pt x="114351" y="241546"/>
                    </a:cubicBezTo>
                    <a:close/>
                    <a:moveTo>
                      <a:pt x="74094" y="241546"/>
                    </a:moveTo>
                    <a:lnTo>
                      <a:pt x="78187" y="241546"/>
                    </a:lnTo>
                    <a:lnTo>
                      <a:pt x="78187" y="267585"/>
                    </a:lnTo>
                    <a:lnTo>
                      <a:pt x="74094" y="267585"/>
                    </a:lnTo>
                    <a:close/>
                    <a:moveTo>
                      <a:pt x="38211" y="241546"/>
                    </a:moveTo>
                    <a:cubicBezTo>
                      <a:pt x="39766" y="241546"/>
                      <a:pt x="41063" y="242320"/>
                      <a:pt x="42359" y="243351"/>
                    </a:cubicBezTo>
                    <a:cubicBezTo>
                      <a:pt x="43655" y="244382"/>
                      <a:pt x="44174" y="245671"/>
                      <a:pt x="44174" y="247734"/>
                    </a:cubicBezTo>
                    <a:lnTo>
                      <a:pt x="44174" y="261656"/>
                    </a:lnTo>
                    <a:cubicBezTo>
                      <a:pt x="44174" y="263460"/>
                      <a:pt x="43655" y="265007"/>
                      <a:pt x="42359" y="266038"/>
                    </a:cubicBezTo>
                    <a:cubicBezTo>
                      <a:pt x="41063" y="267070"/>
                      <a:pt x="39766" y="267585"/>
                      <a:pt x="38211" y="267585"/>
                    </a:cubicBezTo>
                    <a:cubicBezTo>
                      <a:pt x="36655" y="267585"/>
                      <a:pt x="35359" y="267070"/>
                      <a:pt x="34063" y="266038"/>
                    </a:cubicBezTo>
                    <a:cubicBezTo>
                      <a:pt x="33026" y="265007"/>
                      <a:pt x="32248" y="263460"/>
                      <a:pt x="32248" y="261656"/>
                    </a:cubicBezTo>
                    <a:lnTo>
                      <a:pt x="32248" y="247734"/>
                    </a:lnTo>
                    <a:cubicBezTo>
                      <a:pt x="32248" y="245671"/>
                      <a:pt x="33026" y="244382"/>
                      <a:pt x="34063" y="243351"/>
                    </a:cubicBezTo>
                    <a:cubicBezTo>
                      <a:pt x="35359" y="242320"/>
                      <a:pt x="36655" y="241546"/>
                      <a:pt x="38211" y="241546"/>
                    </a:cubicBezTo>
                    <a:close/>
                    <a:moveTo>
                      <a:pt x="532028" y="200297"/>
                    </a:moveTo>
                    <a:cubicBezTo>
                      <a:pt x="530732" y="200297"/>
                      <a:pt x="530213" y="201069"/>
                      <a:pt x="530213" y="202099"/>
                    </a:cubicBezTo>
                    <a:lnTo>
                      <a:pt x="530213" y="217553"/>
                    </a:lnTo>
                    <a:cubicBezTo>
                      <a:pt x="530213" y="218583"/>
                      <a:pt x="530732" y="219356"/>
                      <a:pt x="532028" y="219356"/>
                    </a:cubicBezTo>
                    <a:cubicBezTo>
                      <a:pt x="533065" y="219356"/>
                      <a:pt x="533843" y="218583"/>
                      <a:pt x="533843" y="217553"/>
                    </a:cubicBezTo>
                    <a:lnTo>
                      <a:pt x="533843" y="202099"/>
                    </a:lnTo>
                    <a:cubicBezTo>
                      <a:pt x="533843" y="201069"/>
                      <a:pt x="533065" y="200297"/>
                      <a:pt x="532028" y="200297"/>
                    </a:cubicBezTo>
                    <a:close/>
                    <a:moveTo>
                      <a:pt x="76410" y="200297"/>
                    </a:moveTo>
                    <a:cubicBezTo>
                      <a:pt x="75124" y="200297"/>
                      <a:pt x="74610" y="201069"/>
                      <a:pt x="74610" y="202099"/>
                    </a:cubicBezTo>
                    <a:lnTo>
                      <a:pt x="74610" y="217553"/>
                    </a:lnTo>
                    <a:cubicBezTo>
                      <a:pt x="74610" y="218583"/>
                      <a:pt x="75124" y="219356"/>
                      <a:pt x="76410" y="219356"/>
                    </a:cubicBezTo>
                    <a:cubicBezTo>
                      <a:pt x="77439" y="219356"/>
                      <a:pt x="77953" y="218583"/>
                      <a:pt x="77953" y="217553"/>
                    </a:cubicBezTo>
                    <a:lnTo>
                      <a:pt x="77953" y="202099"/>
                    </a:lnTo>
                    <a:cubicBezTo>
                      <a:pt x="77953" y="201069"/>
                      <a:pt x="77439" y="200297"/>
                      <a:pt x="76410" y="200297"/>
                    </a:cubicBezTo>
                    <a:close/>
                    <a:moveTo>
                      <a:pt x="567910" y="196948"/>
                    </a:moveTo>
                    <a:lnTo>
                      <a:pt x="572073" y="196948"/>
                    </a:lnTo>
                    <a:lnTo>
                      <a:pt x="572073" y="222704"/>
                    </a:lnTo>
                    <a:lnTo>
                      <a:pt x="567910" y="222704"/>
                    </a:lnTo>
                    <a:close/>
                    <a:moveTo>
                      <a:pt x="532028" y="196948"/>
                    </a:moveTo>
                    <a:cubicBezTo>
                      <a:pt x="533584" y="196948"/>
                      <a:pt x="534880" y="197463"/>
                      <a:pt x="536176" y="198494"/>
                    </a:cubicBezTo>
                    <a:cubicBezTo>
                      <a:pt x="537213" y="199524"/>
                      <a:pt x="537991" y="201069"/>
                      <a:pt x="537991" y="202872"/>
                    </a:cubicBezTo>
                    <a:lnTo>
                      <a:pt x="537991" y="216780"/>
                    </a:lnTo>
                    <a:cubicBezTo>
                      <a:pt x="537991" y="218583"/>
                      <a:pt x="537213" y="220129"/>
                      <a:pt x="536176" y="221159"/>
                    </a:cubicBezTo>
                    <a:cubicBezTo>
                      <a:pt x="534880" y="222189"/>
                      <a:pt x="533584" y="222704"/>
                      <a:pt x="532028" y="222704"/>
                    </a:cubicBezTo>
                    <a:cubicBezTo>
                      <a:pt x="530473" y="222704"/>
                      <a:pt x="528917" y="222189"/>
                      <a:pt x="527880" y="221159"/>
                    </a:cubicBezTo>
                    <a:cubicBezTo>
                      <a:pt x="526584" y="220129"/>
                      <a:pt x="526065" y="218583"/>
                      <a:pt x="526065" y="216780"/>
                    </a:cubicBezTo>
                    <a:lnTo>
                      <a:pt x="526065" y="202872"/>
                    </a:lnTo>
                    <a:cubicBezTo>
                      <a:pt x="526065" y="201069"/>
                      <a:pt x="526584" y="199524"/>
                      <a:pt x="527880" y="198494"/>
                    </a:cubicBezTo>
                    <a:cubicBezTo>
                      <a:pt x="528917" y="197463"/>
                      <a:pt x="530473" y="196948"/>
                      <a:pt x="532028" y="196948"/>
                    </a:cubicBezTo>
                    <a:close/>
                    <a:moveTo>
                      <a:pt x="491770" y="196948"/>
                    </a:moveTo>
                    <a:lnTo>
                      <a:pt x="495863" y="196948"/>
                    </a:lnTo>
                    <a:lnTo>
                      <a:pt x="495863" y="222704"/>
                    </a:lnTo>
                    <a:lnTo>
                      <a:pt x="491770" y="222704"/>
                    </a:lnTo>
                    <a:close/>
                    <a:moveTo>
                      <a:pt x="453806" y="196948"/>
                    </a:moveTo>
                    <a:lnTo>
                      <a:pt x="457969" y="196948"/>
                    </a:lnTo>
                    <a:lnTo>
                      <a:pt x="457969" y="222704"/>
                    </a:lnTo>
                    <a:lnTo>
                      <a:pt x="453806" y="222704"/>
                    </a:lnTo>
                    <a:close/>
                    <a:moveTo>
                      <a:pt x="150234" y="196948"/>
                    </a:moveTo>
                    <a:lnTo>
                      <a:pt x="154397" y="196948"/>
                    </a:lnTo>
                    <a:lnTo>
                      <a:pt x="154397" y="222704"/>
                    </a:lnTo>
                    <a:lnTo>
                      <a:pt x="150234" y="222704"/>
                    </a:lnTo>
                    <a:close/>
                    <a:moveTo>
                      <a:pt x="112270" y="196948"/>
                    </a:moveTo>
                    <a:lnTo>
                      <a:pt x="116433" y="196948"/>
                    </a:lnTo>
                    <a:lnTo>
                      <a:pt x="116433" y="222704"/>
                    </a:lnTo>
                    <a:lnTo>
                      <a:pt x="112270" y="222704"/>
                    </a:lnTo>
                    <a:close/>
                    <a:moveTo>
                      <a:pt x="76410" y="196948"/>
                    </a:moveTo>
                    <a:cubicBezTo>
                      <a:pt x="77953" y="196948"/>
                      <a:pt x="79239" y="197463"/>
                      <a:pt x="80268" y="198494"/>
                    </a:cubicBezTo>
                    <a:cubicBezTo>
                      <a:pt x="81553" y="199524"/>
                      <a:pt x="82068" y="201069"/>
                      <a:pt x="82068" y="202872"/>
                    </a:cubicBezTo>
                    <a:lnTo>
                      <a:pt x="82068" y="216780"/>
                    </a:lnTo>
                    <a:cubicBezTo>
                      <a:pt x="82068" y="218583"/>
                      <a:pt x="81553" y="220129"/>
                      <a:pt x="80268" y="221159"/>
                    </a:cubicBezTo>
                    <a:cubicBezTo>
                      <a:pt x="79239" y="222189"/>
                      <a:pt x="77953" y="222704"/>
                      <a:pt x="76410" y="222704"/>
                    </a:cubicBezTo>
                    <a:cubicBezTo>
                      <a:pt x="74610" y="222704"/>
                      <a:pt x="73324" y="222189"/>
                      <a:pt x="72038" y="221159"/>
                    </a:cubicBezTo>
                    <a:cubicBezTo>
                      <a:pt x="71009" y="220129"/>
                      <a:pt x="70495" y="218583"/>
                      <a:pt x="70495" y="216780"/>
                    </a:cubicBezTo>
                    <a:lnTo>
                      <a:pt x="70495" y="202872"/>
                    </a:lnTo>
                    <a:cubicBezTo>
                      <a:pt x="70495" y="201069"/>
                      <a:pt x="71009" y="199524"/>
                      <a:pt x="72038" y="198494"/>
                    </a:cubicBezTo>
                    <a:cubicBezTo>
                      <a:pt x="73324" y="197463"/>
                      <a:pt x="74610" y="196948"/>
                      <a:pt x="76410" y="196948"/>
                    </a:cubicBezTo>
                    <a:close/>
                    <a:moveTo>
                      <a:pt x="36129" y="196948"/>
                    </a:moveTo>
                    <a:lnTo>
                      <a:pt x="40292" y="196948"/>
                    </a:lnTo>
                    <a:lnTo>
                      <a:pt x="40292" y="222704"/>
                    </a:lnTo>
                    <a:lnTo>
                      <a:pt x="36129" y="222704"/>
                    </a:lnTo>
                    <a:close/>
                    <a:moveTo>
                      <a:pt x="569992" y="154641"/>
                    </a:moveTo>
                    <a:cubicBezTo>
                      <a:pt x="568955" y="154641"/>
                      <a:pt x="568177" y="155413"/>
                      <a:pt x="568177" y="156443"/>
                    </a:cubicBezTo>
                    <a:lnTo>
                      <a:pt x="568177" y="171897"/>
                    </a:lnTo>
                    <a:cubicBezTo>
                      <a:pt x="568177" y="172927"/>
                      <a:pt x="568955" y="173700"/>
                      <a:pt x="569992" y="173700"/>
                    </a:cubicBezTo>
                    <a:cubicBezTo>
                      <a:pt x="571289" y="173700"/>
                      <a:pt x="571807" y="172927"/>
                      <a:pt x="571807" y="171897"/>
                    </a:cubicBezTo>
                    <a:lnTo>
                      <a:pt x="571807" y="156443"/>
                    </a:lnTo>
                    <a:cubicBezTo>
                      <a:pt x="571807" y="155413"/>
                      <a:pt x="571289" y="154641"/>
                      <a:pt x="569992" y="154641"/>
                    </a:cubicBezTo>
                    <a:close/>
                    <a:moveTo>
                      <a:pt x="532028" y="154641"/>
                    </a:moveTo>
                    <a:cubicBezTo>
                      <a:pt x="530732" y="154641"/>
                      <a:pt x="530213" y="155413"/>
                      <a:pt x="530213" y="156443"/>
                    </a:cubicBezTo>
                    <a:lnTo>
                      <a:pt x="530213" y="171897"/>
                    </a:lnTo>
                    <a:cubicBezTo>
                      <a:pt x="530213" y="172927"/>
                      <a:pt x="530732" y="173700"/>
                      <a:pt x="532028" y="173700"/>
                    </a:cubicBezTo>
                    <a:cubicBezTo>
                      <a:pt x="533065" y="173700"/>
                      <a:pt x="533843" y="172927"/>
                      <a:pt x="533843" y="171897"/>
                    </a:cubicBezTo>
                    <a:lnTo>
                      <a:pt x="533843" y="156443"/>
                    </a:lnTo>
                    <a:cubicBezTo>
                      <a:pt x="533843" y="155413"/>
                      <a:pt x="533065" y="154641"/>
                      <a:pt x="532028" y="154641"/>
                    </a:cubicBezTo>
                    <a:close/>
                    <a:moveTo>
                      <a:pt x="493817" y="154641"/>
                    </a:moveTo>
                    <a:cubicBezTo>
                      <a:pt x="492786" y="154641"/>
                      <a:pt x="492013" y="155413"/>
                      <a:pt x="492013" y="156443"/>
                    </a:cubicBezTo>
                    <a:lnTo>
                      <a:pt x="492013" y="171897"/>
                    </a:lnTo>
                    <a:cubicBezTo>
                      <a:pt x="492013" y="172927"/>
                      <a:pt x="492786" y="173700"/>
                      <a:pt x="493817" y="173700"/>
                    </a:cubicBezTo>
                    <a:cubicBezTo>
                      <a:pt x="495105" y="173700"/>
                      <a:pt x="495621" y="172927"/>
                      <a:pt x="495621" y="171897"/>
                    </a:cubicBezTo>
                    <a:lnTo>
                      <a:pt x="495621" y="156443"/>
                    </a:lnTo>
                    <a:cubicBezTo>
                      <a:pt x="495621" y="155413"/>
                      <a:pt x="495105" y="154641"/>
                      <a:pt x="493817" y="154641"/>
                    </a:cubicBezTo>
                    <a:close/>
                    <a:moveTo>
                      <a:pt x="455888" y="154641"/>
                    </a:moveTo>
                    <a:cubicBezTo>
                      <a:pt x="454592" y="154641"/>
                      <a:pt x="454073" y="155413"/>
                      <a:pt x="454073" y="156443"/>
                    </a:cubicBezTo>
                    <a:lnTo>
                      <a:pt x="454073" y="171897"/>
                    </a:lnTo>
                    <a:cubicBezTo>
                      <a:pt x="454073" y="172927"/>
                      <a:pt x="454592" y="173700"/>
                      <a:pt x="455888" y="173700"/>
                    </a:cubicBezTo>
                    <a:cubicBezTo>
                      <a:pt x="456925" y="173700"/>
                      <a:pt x="457703" y="172927"/>
                      <a:pt x="457703" y="171897"/>
                    </a:cubicBezTo>
                    <a:lnTo>
                      <a:pt x="457703" y="156443"/>
                    </a:lnTo>
                    <a:cubicBezTo>
                      <a:pt x="457703" y="155413"/>
                      <a:pt x="456925" y="154641"/>
                      <a:pt x="455888" y="154641"/>
                    </a:cubicBezTo>
                    <a:close/>
                    <a:moveTo>
                      <a:pt x="114351" y="154641"/>
                    </a:moveTo>
                    <a:cubicBezTo>
                      <a:pt x="113054" y="154641"/>
                      <a:pt x="112536" y="155413"/>
                      <a:pt x="112536" y="156443"/>
                    </a:cubicBezTo>
                    <a:lnTo>
                      <a:pt x="112536" y="171897"/>
                    </a:lnTo>
                    <a:cubicBezTo>
                      <a:pt x="112536" y="172927"/>
                      <a:pt x="113054" y="173700"/>
                      <a:pt x="114351" y="173700"/>
                    </a:cubicBezTo>
                    <a:cubicBezTo>
                      <a:pt x="115388" y="173700"/>
                      <a:pt x="116166" y="172927"/>
                      <a:pt x="116166" y="171897"/>
                    </a:cubicBezTo>
                    <a:lnTo>
                      <a:pt x="116166" y="156443"/>
                    </a:lnTo>
                    <a:cubicBezTo>
                      <a:pt x="116166" y="155413"/>
                      <a:pt x="115388" y="154641"/>
                      <a:pt x="114351" y="154641"/>
                    </a:cubicBezTo>
                    <a:close/>
                    <a:moveTo>
                      <a:pt x="76410" y="154641"/>
                    </a:moveTo>
                    <a:cubicBezTo>
                      <a:pt x="75124" y="154641"/>
                      <a:pt x="74610" y="155413"/>
                      <a:pt x="74610" y="156443"/>
                    </a:cubicBezTo>
                    <a:lnTo>
                      <a:pt x="74610" y="171897"/>
                    </a:lnTo>
                    <a:cubicBezTo>
                      <a:pt x="74610" y="172927"/>
                      <a:pt x="75124" y="173700"/>
                      <a:pt x="76410" y="173700"/>
                    </a:cubicBezTo>
                    <a:cubicBezTo>
                      <a:pt x="77439" y="173700"/>
                      <a:pt x="77953" y="172927"/>
                      <a:pt x="77953" y="171897"/>
                    </a:cubicBezTo>
                    <a:lnTo>
                      <a:pt x="77953" y="156443"/>
                    </a:lnTo>
                    <a:cubicBezTo>
                      <a:pt x="77953" y="155413"/>
                      <a:pt x="77439" y="154641"/>
                      <a:pt x="76410" y="154641"/>
                    </a:cubicBezTo>
                    <a:close/>
                    <a:moveTo>
                      <a:pt x="38211" y="154641"/>
                    </a:moveTo>
                    <a:cubicBezTo>
                      <a:pt x="36914" y="154641"/>
                      <a:pt x="36396" y="155413"/>
                      <a:pt x="36396" y="156443"/>
                    </a:cubicBezTo>
                    <a:lnTo>
                      <a:pt x="36396" y="171897"/>
                    </a:lnTo>
                    <a:cubicBezTo>
                      <a:pt x="36396" y="172927"/>
                      <a:pt x="37174" y="173700"/>
                      <a:pt x="38211" y="173700"/>
                    </a:cubicBezTo>
                    <a:cubicBezTo>
                      <a:pt x="39507" y="173700"/>
                      <a:pt x="40026" y="172927"/>
                      <a:pt x="40026" y="171897"/>
                    </a:cubicBezTo>
                    <a:lnTo>
                      <a:pt x="40026" y="156443"/>
                    </a:lnTo>
                    <a:cubicBezTo>
                      <a:pt x="40026" y="155413"/>
                      <a:pt x="39507" y="154641"/>
                      <a:pt x="38211" y="154641"/>
                    </a:cubicBezTo>
                    <a:close/>
                    <a:moveTo>
                      <a:pt x="569992" y="151292"/>
                    </a:moveTo>
                    <a:cubicBezTo>
                      <a:pt x="571548" y="151292"/>
                      <a:pt x="572844" y="151807"/>
                      <a:pt x="574140" y="152838"/>
                    </a:cubicBezTo>
                    <a:cubicBezTo>
                      <a:pt x="575437" y="153868"/>
                      <a:pt x="575955" y="155413"/>
                      <a:pt x="575955" y="157216"/>
                    </a:cubicBezTo>
                    <a:lnTo>
                      <a:pt x="575955" y="171124"/>
                    </a:lnTo>
                    <a:cubicBezTo>
                      <a:pt x="575955" y="173185"/>
                      <a:pt x="575437" y="174473"/>
                      <a:pt x="574140" y="175503"/>
                    </a:cubicBezTo>
                    <a:cubicBezTo>
                      <a:pt x="573103" y="176533"/>
                      <a:pt x="571548" y="177048"/>
                      <a:pt x="569992" y="177048"/>
                    </a:cubicBezTo>
                    <a:cubicBezTo>
                      <a:pt x="568437" y="177048"/>
                      <a:pt x="567140" y="176533"/>
                      <a:pt x="565844" y="175503"/>
                    </a:cubicBezTo>
                    <a:cubicBezTo>
                      <a:pt x="564807" y="174473"/>
                      <a:pt x="564029" y="173185"/>
                      <a:pt x="564029" y="171124"/>
                    </a:cubicBezTo>
                    <a:lnTo>
                      <a:pt x="564029" y="157216"/>
                    </a:lnTo>
                    <a:cubicBezTo>
                      <a:pt x="564029" y="155413"/>
                      <a:pt x="564807" y="153868"/>
                      <a:pt x="565844" y="152838"/>
                    </a:cubicBezTo>
                    <a:cubicBezTo>
                      <a:pt x="567140" y="151807"/>
                      <a:pt x="568437" y="151292"/>
                      <a:pt x="569992" y="151292"/>
                    </a:cubicBezTo>
                    <a:close/>
                    <a:moveTo>
                      <a:pt x="532028" y="151292"/>
                    </a:moveTo>
                    <a:cubicBezTo>
                      <a:pt x="533584" y="151292"/>
                      <a:pt x="534880" y="151807"/>
                      <a:pt x="536176" y="152838"/>
                    </a:cubicBezTo>
                    <a:cubicBezTo>
                      <a:pt x="537213" y="153868"/>
                      <a:pt x="537991" y="155413"/>
                      <a:pt x="537991" y="157216"/>
                    </a:cubicBezTo>
                    <a:lnTo>
                      <a:pt x="537991" y="171124"/>
                    </a:lnTo>
                    <a:cubicBezTo>
                      <a:pt x="537991" y="173185"/>
                      <a:pt x="537213" y="174473"/>
                      <a:pt x="536176" y="175503"/>
                    </a:cubicBezTo>
                    <a:cubicBezTo>
                      <a:pt x="534880" y="176533"/>
                      <a:pt x="533584" y="177048"/>
                      <a:pt x="532028" y="177048"/>
                    </a:cubicBezTo>
                    <a:cubicBezTo>
                      <a:pt x="530473" y="177048"/>
                      <a:pt x="528917" y="176533"/>
                      <a:pt x="527880" y="175503"/>
                    </a:cubicBezTo>
                    <a:cubicBezTo>
                      <a:pt x="526584" y="174473"/>
                      <a:pt x="526065" y="173185"/>
                      <a:pt x="526065" y="171124"/>
                    </a:cubicBezTo>
                    <a:lnTo>
                      <a:pt x="526065" y="157216"/>
                    </a:lnTo>
                    <a:cubicBezTo>
                      <a:pt x="526065" y="155413"/>
                      <a:pt x="526584" y="153868"/>
                      <a:pt x="527880" y="152838"/>
                    </a:cubicBezTo>
                    <a:cubicBezTo>
                      <a:pt x="528917" y="151807"/>
                      <a:pt x="530473" y="151292"/>
                      <a:pt x="532028" y="151292"/>
                    </a:cubicBezTo>
                    <a:close/>
                    <a:moveTo>
                      <a:pt x="493817" y="151292"/>
                    </a:moveTo>
                    <a:cubicBezTo>
                      <a:pt x="495363" y="151292"/>
                      <a:pt x="496909" y="151807"/>
                      <a:pt x="497940" y="152838"/>
                    </a:cubicBezTo>
                    <a:cubicBezTo>
                      <a:pt x="499229" y="153868"/>
                      <a:pt x="499744" y="155413"/>
                      <a:pt x="499744" y="157216"/>
                    </a:cubicBezTo>
                    <a:lnTo>
                      <a:pt x="499744" y="171124"/>
                    </a:lnTo>
                    <a:cubicBezTo>
                      <a:pt x="499744" y="173185"/>
                      <a:pt x="499229" y="174473"/>
                      <a:pt x="497940" y="175503"/>
                    </a:cubicBezTo>
                    <a:cubicBezTo>
                      <a:pt x="496909" y="176533"/>
                      <a:pt x="495363" y="177048"/>
                      <a:pt x="493817" y="177048"/>
                    </a:cubicBezTo>
                    <a:cubicBezTo>
                      <a:pt x="492270" y="177048"/>
                      <a:pt x="490982" y="176533"/>
                      <a:pt x="489693" y="175503"/>
                    </a:cubicBezTo>
                    <a:cubicBezTo>
                      <a:pt x="488662" y="174473"/>
                      <a:pt x="487889" y="173185"/>
                      <a:pt x="487889" y="171124"/>
                    </a:cubicBezTo>
                    <a:lnTo>
                      <a:pt x="487889" y="157216"/>
                    </a:lnTo>
                    <a:cubicBezTo>
                      <a:pt x="487889" y="155413"/>
                      <a:pt x="488662" y="153868"/>
                      <a:pt x="489693" y="152838"/>
                    </a:cubicBezTo>
                    <a:cubicBezTo>
                      <a:pt x="490982" y="151807"/>
                      <a:pt x="492270" y="151292"/>
                      <a:pt x="493817" y="151292"/>
                    </a:cubicBezTo>
                    <a:close/>
                    <a:moveTo>
                      <a:pt x="455888" y="151292"/>
                    </a:moveTo>
                    <a:cubicBezTo>
                      <a:pt x="457444" y="151292"/>
                      <a:pt x="458740" y="151807"/>
                      <a:pt x="460036" y="152838"/>
                    </a:cubicBezTo>
                    <a:cubicBezTo>
                      <a:pt x="461073" y="153868"/>
                      <a:pt x="461851" y="155413"/>
                      <a:pt x="461851" y="157216"/>
                    </a:cubicBezTo>
                    <a:lnTo>
                      <a:pt x="461851" y="171124"/>
                    </a:lnTo>
                    <a:cubicBezTo>
                      <a:pt x="461851" y="173185"/>
                      <a:pt x="461073" y="174473"/>
                      <a:pt x="460036" y="175503"/>
                    </a:cubicBezTo>
                    <a:cubicBezTo>
                      <a:pt x="458740" y="176533"/>
                      <a:pt x="457444" y="177048"/>
                      <a:pt x="455888" y="177048"/>
                    </a:cubicBezTo>
                    <a:cubicBezTo>
                      <a:pt x="454333" y="177048"/>
                      <a:pt x="452777" y="176533"/>
                      <a:pt x="451740" y="175503"/>
                    </a:cubicBezTo>
                    <a:cubicBezTo>
                      <a:pt x="450444" y="174473"/>
                      <a:pt x="449925" y="173185"/>
                      <a:pt x="449925" y="171124"/>
                    </a:cubicBezTo>
                    <a:lnTo>
                      <a:pt x="449925" y="157216"/>
                    </a:lnTo>
                    <a:cubicBezTo>
                      <a:pt x="449925" y="155413"/>
                      <a:pt x="450444" y="153868"/>
                      <a:pt x="451740" y="152838"/>
                    </a:cubicBezTo>
                    <a:cubicBezTo>
                      <a:pt x="452777" y="151807"/>
                      <a:pt x="454333" y="151292"/>
                      <a:pt x="455888" y="151292"/>
                    </a:cubicBezTo>
                    <a:close/>
                    <a:moveTo>
                      <a:pt x="152323" y="151292"/>
                    </a:moveTo>
                    <a:cubicBezTo>
                      <a:pt x="152842" y="151292"/>
                      <a:pt x="153102" y="151550"/>
                      <a:pt x="153621" y="151550"/>
                    </a:cubicBezTo>
                    <a:cubicBezTo>
                      <a:pt x="153361" y="152840"/>
                      <a:pt x="153102" y="154131"/>
                      <a:pt x="153102" y="155421"/>
                    </a:cubicBezTo>
                    <a:cubicBezTo>
                      <a:pt x="152842" y="155163"/>
                      <a:pt x="152842" y="154647"/>
                      <a:pt x="152323" y="154647"/>
                    </a:cubicBezTo>
                    <a:cubicBezTo>
                      <a:pt x="151285" y="154647"/>
                      <a:pt x="150506" y="155421"/>
                      <a:pt x="150506" y="156453"/>
                    </a:cubicBezTo>
                    <a:lnTo>
                      <a:pt x="150506" y="171935"/>
                    </a:lnTo>
                    <a:cubicBezTo>
                      <a:pt x="150506" y="172709"/>
                      <a:pt x="151285" y="172709"/>
                      <a:pt x="151804" y="172967"/>
                    </a:cubicBezTo>
                    <a:lnTo>
                      <a:pt x="151804" y="176837"/>
                    </a:lnTo>
                    <a:cubicBezTo>
                      <a:pt x="150506" y="176837"/>
                      <a:pt x="149208" y="176579"/>
                      <a:pt x="148170" y="175547"/>
                    </a:cubicBezTo>
                    <a:cubicBezTo>
                      <a:pt x="147131" y="174515"/>
                      <a:pt x="146353" y="172967"/>
                      <a:pt x="146353" y="171161"/>
                    </a:cubicBezTo>
                    <a:lnTo>
                      <a:pt x="146353" y="157227"/>
                    </a:lnTo>
                    <a:cubicBezTo>
                      <a:pt x="146353" y="155421"/>
                      <a:pt x="147131" y="153873"/>
                      <a:pt x="148170" y="152840"/>
                    </a:cubicBezTo>
                    <a:cubicBezTo>
                      <a:pt x="149468" y="151808"/>
                      <a:pt x="150765" y="151292"/>
                      <a:pt x="152323" y="151292"/>
                    </a:cubicBezTo>
                    <a:close/>
                    <a:moveTo>
                      <a:pt x="114351" y="151292"/>
                    </a:moveTo>
                    <a:cubicBezTo>
                      <a:pt x="115906" y="151292"/>
                      <a:pt x="117203" y="151807"/>
                      <a:pt x="118499" y="152838"/>
                    </a:cubicBezTo>
                    <a:cubicBezTo>
                      <a:pt x="119795" y="153868"/>
                      <a:pt x="120314" y="155413"/>
                      <a:pt x="120314" y="157216"/>
                    </a:cubicBezTo>
                    <a:lnTo>
                      <a:pt x="120314" y="171124"/>
                    </a:lnTo>
                    <a:cubicBezTo>
                      <a:pt x="120314" y="173185"/>
                      <a:pt x="119536" y="174473"/>
                      <a:pt x="118499" y="175503"/>
                    </a:cubicBezTo>
                    <a:cubicBezTo>
                      <a:pt x="117203" y="176533"/>
                      <a:pt x="115906" y="177048"/>
                      <a:pt x="114351" y="177048"/>
                    </a:cubicBezTo>
                    <a:cubicBezTo>
                      <a:pt x="112795" y="177048"/>
                      <a:pt x="111240" y="176533"/>
                      <a:pt x="110203" y="175503"/>
                    </a:cubicBezTo>
                    <a:cubicBezTo>
                      <a:pt x="108906" y="174473"/>
                      <a:pt x="108388" y="173185"/>
                      <a:pt x="108388" y="171124"/>
                    </a:cubicBezTo>
                    <a:lnTo>
                      <a:pt x="108388" y="157216"/>
                    </a:lnTo>
                    <a:cubicBezTo>
                      <a:pt x="108388" y="155413"/>
                      <a:pt x="108906" y="153868"/>
                      <a:pt x="110203" y="152838"/>
                    </a:cubicBezTo>
                    <a:cubicBezTo>
                      <a:pt x="111240" y="151807"/>
                      <a:pt x="112795" y="151292"/>
                      <a:pt x="114351" y="151292"/>
                    </a:cubicBezTo>
                    <a:close/>
                    <a:moveTo>
                      <a:pt x="76410" y="151292"/>
                    </a:moveTo>
                    <a:cubicBezTo>
                      <a:pt x="77953" y="151292"/>
                      <a:pt x="79239" y="151807"/>
                      <a:pt x="80268" y="152838"/>
                    </a:cubicBezTo>
                    <a:cubicBezTo>
                      <a:pt x="81553" y="153868"/>
                      <a:pt x="82068" y="155413"/>
                      <a:pt x="82068" y="157216"/>
                    </a:cubicBezTo>
                    <a:lnTo>
                      <a:pt x="82068" y="171124"/>
                    </a:lnTo>
                    <a:cubicBezTo>
                      <a:pt x="82068" y="173185"/>
                      <a:pt x="81553" y="174473"/>
                      <a:pt x="80268" y="175503"/>
                    </a:cubicBezTo>
                    <a:cubicBezTo>
                      <a:pt x="79239" y="176533"/>
                      <a:pt x="77953" y="177048"/>
                      <a:pt x="76410" y="177048"/>
                    </a:cubicBezTo>
                    <a:cubicBezTo>
                      <a:pt x="74610" y="177048"/>
                      <a:pt x="73324" y="176533"/>
                      <a:pt x="72038" y="175503"/>
                    </a:cubicBezTo>
                    <a:cubicBezTo>
                      <a:pt x="71009" y="174473"/>
                      <a:pt x="70495" y="173185"/>
                      <a:pt x="70495" y="171124"/>
                    </a:cubicBezTo>
                    <a:lnTo>
                      <a:pt x="70495" y="157216"/>
                    </a:lnTo>
                    <a:cubicBezTo>
                      <a:pt x="70495" y="155413"/>
                      <a:pt x="71009" y="153868"/>
                      <a:pt x="72038" y="152838"/>
                    </a:cubicBezTo>
                    <a:cubicBezTo>
                      <a:pt x="73324" y="151807"/>
                      <a:pt x="74610" y="151292"/>
                      <a:pt x="76410" y="151292"/>
                    </a:cubicBezTo>
                    <a:close/>
                    <a:moveTo>
                      <a:pt x="38211" y="151292"/>
                    </a:moveTo>
                    <a:cubicBezTo>
                      <a:pt x="39766" y="151292"/>
                      <a:pt x="41063" y="151807"/>
                      <a:pt x="42359" y="152838"/>
                    </a:cubicBezTo>
                    <a:cubicBezTo>
                      <a:pt x="43655" y="153868"/>
                      <a:pt x="44174" y="155413"/>
                      <a:pt x="44174" y="157216"/>
                    </a:cubicBezTo>
                    <a:lnTo>
                      <a:pt x="44174" y="171124"/>
                    </a:lnTo>
                    <a:cubicBezTo>
                      <a:pt x="44174" y="173185"/>
                      <a:pt x="43655" y="174473"/>
                      <a:pt x="42359" y="175503"/>
                    </a:cubicBezTo>
                    <a:cubicBezTo>
                      <a:pt x="41063" y="176533"/>
                      <a:pt x="39766" y="177048"/>
                      <a:pt x="38211" y="177048"/>
                    </a:cubicBezTo>
                    <a:cubicBezTo>
                      <a:pt x="36655" y="177048"/>
                      <a:pt x="35359" y="176533"/>
                      <a:pt x="34063" y="175503"/>
                    </a:cubicBezTo>
                    <a:cubicBezTo>
                      <a:pt x="33026" y="174473"/>
                      <a:pt x="32248" y="173185"/>
                      <a:pt x="32248" y="171124"/>
                    </a:cubicBezTo>
                    <a:lnTo>
                      <a:pt x="32248" y="157216"/>
                    </a:lnTo>
                    <a:cubicBezTo>
                      <a:pt x="32248" y="155413"/>
                      <a:pt x="33026" y="153868"/>
                      <a:pt x="34063" y="152838"/>
                    </a:cubicBezTo>
                    <a:cubicBezTo>
                      <a:pt x="35359" y="151807"/>
                      <a:pt x="36655" y="151292"/>
                      <a:pt x="38211" y="151292"/>
                    </a:cubicBezTo>
                    <a:close/>
                    <a:moveTo>
                      <a:pt x="569992" y="109313"/>
                    </a:moveTo>
                    <a:cubicBezTo>
                      <a:pt x="568955" y="109313"/>
                      <a:pt x="568177" y="109828"/>
                      <a:pt x="568177" y="110858"/>
                    </a:cubicBezTo>
                    <a:lnTo>
                      <a:pt x="568177" y="126312"/>
                    </a:lnTo>
                    <a:cubicBezTo>
                      <a:pt x="568177" y="127600"/>
                      <a:pt x="568955" y="128115"/>
                      <a:pt x="569992" y="128115"/>
                    </a:cubicBezTo>
                    <a:cubicBezTo>
                      <a:pt x="571289" y="128115"/>
                      <a:pt x="571807" y="127600"/>
                      <a:pt x="571807" y="126312"/>
                    </a:cubicBezTo>
                    <a:lnTo>
                      <a:pt x="571807" y="110858"/>
                    </a:lnTo>
                    <a:cubicBezTo>
                      <a:pt x="571807" y="109828"/>
                      <a:pt x="571289" y="109313"/>
                      <a:pt x="569992" y="109313"/>
                    </a:cubicBezTo>
                    <a:close/>
                    <a:moveTo>
                      <a:pt x="493817" y="109313"/>
                    </a:moveTo>
                    <a:cubicBezTo>
                      <a:pt x="492786" y="109313"/>
                      <a:pt x="492013" y="109828"/>
                      <a:pt x="492013" y="110858"/>
                    </a:cubicBezTo>
                    <a:lnTo>
                      <a:pt x="492013" y="126312"/>
                    </a:lnTo>
                    <a:cubicBezTo>
                      <a:pt x="492013" y="127600"/>
                      <a:pt x="492786" y="128115"/>
                      <a:pt x="493817" y="128115"/>
                    </a:cubicBezTo>
                    <a:cubicBezTo>
                      <a:pt x="495105" y="128115"/>
                      <a:pt x="495621" y="127600"/>
                      <a:pt x="495621" y="126312"/>
                    </a:cubicBezTo>
                    <a:lnTo>
                      <a:pt x="495621" y="110858"/>
                    </a:lnTo>
                    <a:cubicBezTo>
                      <a:pt x="495621" y="109828"/>
                      <a:pt x="495105" y="109313"/>
                      <a:pt x="493817" y="109313"/>
                    </a:cubicBezTo>
                    <a:close/>
                    <a:moveTo>
                      <a:pt x="455888" y="109313"/>
                    </a:moveTo>
                    <a:cubicBezTo>
                      <a:pt x="454592" y="109313"/>
                      <a:pt x="454073" y="109828"/>
                      <a:pt x="454073" y="110858"/>
                    </a:cubicBezTo>
                    <a:lnTo>
                      <a:pt x="454073" y="126312"/>
                    </a:lnTo>
                    <a:cubicBezTo>
                      <a:pt x="454073" y="127600"/>
                      <a:pt x="454592" y="128115"/>
                      <a:pt x="455888" y="128115"/>
                    </a:cubicBezTo>
                    <a:cubicBezTo>
                      <a:pt x="456925" y="128115"/>
                      <a:pt x="457703" y="127600"/>
                      <a:pt x="457703" y="126312"/>
                    </a:cubicBezTo>
                    <a:lnTo>
                      <a:pt x="457703" y="110858"/>
                    </a:lnTo>
                    <a:cubicBezTo>
                      <a:pt x="457703" y="109828"/>
                      <a:pt x="456925" y="109313"/>
                      <a:pt x="455888" y="109313"/>
                    </a:cubicBezTo>
                    <a:close/>
                    <a:moveTo>
                      <a:pt x="152280" y="109313"/>
                    </a:moveTo>
                    <a:cubicBezTo>
                      <a:pt x="151249" y="109313"/>
                      <a:pt x="150476" y="109828"/>
                      <a:pt x="150476" y="110858"/>
                    </a:cubicBezTo>
                    <a:lnTo>
                      <a:pt x="150476" y="126312"/>
                    </a:lnTo>
                    <a:cubicBezTo>
                      <a:pt x="150476" y="127600"/>
                      <a:pt x="151249" y="128115"/>
                      <a:pt x="152280" y="128115"/>
                    </a:cubicBezTo>
                    <a:cubicBezTo>
                      <a:pt x="153569" y="128115"/>
                      <a:pt x="154084" y="127600"/>
                      <a:pt x="154084" y="126312"/>
                    </a:cubicBezTo>
                    <a:lnTo>
                      <a:pt x="154084" y="110858"/>
                    </a:lnTo>
                    <a:cubicBezTo>
                      <a:pt x="154084" y="109828"/>
                      <a:pt x="153569" y="109313"/>
                      <a:pt x="152280" y="109313"/>
                    </a:cubicBezTo>
                    <a:close/>
                    <a:moveTo>
                      <a:pt x="114351" y="109313"/>
                    </a:moveTo>
                    <a:cubicBezTo>
                      <a:pt x="113054" y="109313"/>
                      <a:pt x="112536" y="109828"/>
                      <a:pt x="112536" y="110858"/>
                    </a:cubicBezTo>
                    <a:lnTo>
                      <a:pt x="112536" y="126312"/>
                    </a:lnTo>
                    <a:cubicBezTo>
                      <a:pt x="112536" y="127600"/>
                      <a:pt x="113054" y="128115"/>
                      <a:pt x="114351" y="128115"/>
                    </a:cubicBezTo>
                    <a:cubicBezTo>
                      <a:pt x="115388" y="128115"/>
                      <a:pt x="116166" y="127600"/>
                      <a:pt x="116166" y="126312"/>
                    </a:cubicBezTo>
                    <a:lnTo>
                      <a:pt x="116166" y="110858"/>
                    </a:lnTo>
                    <a:cubicBezTo>
                      <a:pt x="116166" y="109828"/>
                      <a:pt x="115388" y="109313"/>
                      <a:pt x="114351" y="109313"/>
                    </a:cubicBezTo>
                    <a:close/>
                    <a:moveTo>
                      <a:pt x="38211" y="109313"/>
                    </a:moveTo>
                    <a:cubicBezTo>
                      <a:pt x="36914" y="109313"/>
                      <a:pt x="36396" y="109828"/>
                      <a:pt x="36396" y="110858"/>
                    </a:cubicBezTo>
                    <a:lnTo>
                      <a:pt x="36396" y="126312"/>
                    </a:lnTo>
                    <a:cubicBezTo>
                      <a:pt x="36396" y="127600"/>
                      <a:pt x="37174" y="128115"/>
                      <a:pt x="38211" y="128115"/>
                    </a:cubicBezTo>
                    <a:cubicBezTo>
                      <a:pt x="39507" y="128115"/>
                      <a:pt x="40026" y="127600"/>
                      <a:pt x="40026" y="126312"/>
                    </a:cubicBezTo>
                    <a:lnTo>
                      <a:pt x="40026" y="110858"/>
                    </a:lnTo>
                    <a:cubicBezTo>
                      <a:pt x="40026" y="109828"/>
                      <a:pt x="39507" y="109313"/>
                      <a:pt x="38211" y="109313"/>
                    </a:cubicBezTo>
                    <a:close/>
                    <a:moveTo>
                      <a:pt x="417689" y="109310"/>
                    </a:moveTo>
                    <a:cubicBezTo>
                      <a:pt x="416660" y="109310"/>
                      <a:pt x="415889" y="109824"/>
                      <a:pt x="415889" y="110854"/>
                    </a:cubicBezTo>
                    <a:lnTo>
                      <a:pt x="415889" y="126292"/>
                    </a:lnTo>
                    <a:cubicBezTo>
                      <a:pt x="415889" y="127579"/>
                      <a:pt x="416660" y="128093"/>
                      <a:pt x="417689" y="128093"/>
                    </a:cubicBezTo>
                    <a:cubicBezTo>
                      <a:pt x="418975" y="128093"/>
                      <a:pt x="419489" y="127579"/>
                      <a:pt x="419489" y="126292"/>
                    </a:cubicBezTo>
                    <a:lnTo>
                      <a:pt x="419489" y="110854"/>
                    </a:lnTo>
                    <a:cubicBezTo>
                      <a:pt x="419489" y="109824"/>
                      <a:pt x="418975" y="109310"/>
                      <a:pt x="417689" y="109310"/>
                    </a:cubicBezTo>
                    <a:close/>
                    <a:moveTo>
                      <a:pt x="569992" y="105707"/>
                    </a:moveTo>
                    <a:cubicBezTo>
                      <a:pt x="571548" y="105707"/>
                      <a:pt x="572844" y="106222"/>
                      <a:pt x="574140" y="107253"/>
                    </a:cubicBezTo>
                    <a:cubicBezTo>
                      <a:pt x="575437" y="108283"/>
                      <a:pt x="575955" y="109828"/>
                      <a:pt x="575955" y="111631"/>
                    </a:cubicBezTo>
                    <a:lnTo>
                      <a:pt x="575955" y="125797"/>
                    </a:lnTo>
                    <a:cubicBezTo>
                      <a:pt x="575955" y="127600"/>
                      <a:pt x="575437" y="128888"/>
                      <a:pt x="574140" y="129918"/>
                    </a:cubicBezTo>
                    <a:cubicBezTo>
                      <a:pt x="573103" y="130948"/>
                      <a:pt x="571548" y="131463"/>
                      <a:pt x="569992" y="131463"/>
                    </a:cubicBezTo>
                    <a:cubicBezTo>
                      <a:pt x="568437" y="131463"/>
                      <a:pt x="567140" y="130948"/>
                      <a:pt x="565844" y="129918"/>
                    </a:cubicBezTo>
                    <a:cubicBezTo>
                      <a:pt x="564807" y="128888"/>
                      <a:pt x="564029" y="127600"/>
                      <a:pt x="564029" y="125797"/>
                    </a:cubicBezTo>
                    <a:lnTo>
                      <a:pt x="564029" y="111631"/>
                    </a:lnTo>
                    <a:cubicBezTo>
                      <a:pt x="564029" y="109828"/>
                      <a:pt x="564807" y="108283"/>
                      <a:pt x="565844" y="107253"/>
                    </a:cubicBezTo>
                    <a:cubicBezTo>
                      <a:pt x="567140" y="106222"/>
                      <a:pt x="568437" y="105707"/>
                      <a:pt x="569992" y="105707"/>
                    </a:cubicBezTo>
                    <a:close/>
                    <a:moveTo>
                      <a:pt x="529946" y="105707"/>
                    </a:moveTo>
                    <a:lnTo>
                      <a:pt x="534109" y="105707"/>
                    </a:lnTo>
                    <a:lnTo>
                      <a:pt x="534109" y="131463"/>
                    </a:lnTo>
                    <a:lnTo>
                      <a:pt x="529946" y="131463"/>
                    </a:lnTo>
                    <a:close/>
                    <a:moveTo>
                      <a:pt x="493817" y="105707"/>
                    </a:moveTo>
                    <a:cubicBezTo>
                      <a:pt x="495363" y="105707"/>
                      <a:pt x="496909" y="106222"/>
                      <a:pt x="497940" y="107253"/>
                    </a:cubicBezTo>
                    <a:cubicBezTo>
                      <a:pt x="499229" y="108283"/>
                      <a:pt x="499744" y="109828"/>
                      <a:pt x="499744" y="111631"/>
                    </a:cubicBezTo>
                    <a:lnTo>
                      <a:pt x="499744" y="125797"/>
                    </a:lnTo>
                    <a:cubicBezTo>
                      <a:pt x="499744" y="127600"/>
                      <a:pt x="499229" y="128888"/>
                      <a:pt x="497940" y="129918"/>
                    </a:cubicBezTo>
                    <a:cubicBezTo>
                      <a:pt x="496909" y="130948"/>
                      <a:pt x="495363" y="131463"/>
                      <a:pt x="493817" y="131463"/>
                    </a:cubicBezTo>
                    <a:cubicBezTo>
                      <a:pt x="492270" y="131463"/>
                      <a:pt x="490982" y="130948"/>
                      <a:pt x="489693" y="129918"/>
                    </a:cubicBezTo>
                    <a:cubicBezTo>
                      <a:pt x="488662" y="128888"/>
                      <a:pt x="487889" y="127600"/>
                      <a:pt x="487889" y="125797"/>
                    </a:cubicBezTo>
                    <a:lnTo>
                      <a:pt x="487889" y="111631"/>
                    </a:lnTo>
                    <a:cubicBezTo>
                      <a:pt x="487889" y="109828"/>
                      <a:pt x="488662" y="108283"/>
                      <a:pt x="489693" y="107253"/>
                    </a:cubicBezTo>
                    <a:cubicBezTo>
                      <a:pt x="490982" y="106222"/>
                      <a:pt x="492270" y="105707"/>
                      <a:pt x="493817" y="105707"/>
                    </a:cubicBezTo>
                    <a:close/>
                    <a:moveTo>
                      <a:pt x="455888" y="105707"/>
                    </a:moveTo>
                    <a:cubicBezTo>
                      <a:pt x="457444" y="105707"/>
                      <a:pt x="458740" y="106222"/>
                      <a:pt x="460036" y="107253"/>
                    </a:cubicBezTo>
                    <a:cubicBezTo>
                      <a:pt x="461073" y="108283"/>
                      <a:pt x="461851" y="109828"/>
                      <a:pt x="461851" y="111631"/>
                    </a:cubicBezTo>
                    <a:lnTo>
                      <a:pt x="461851" y="125797"/>
                    </a:lnTo>
                    <a:cubicBezTo>
                      <a:pt x="461851" y="127600"/>
                      <a:pt x="461073" y="128888"/>
                      <a:pt x="460036" y="129918"/>
                    </a:cubicBezTo>
                    <a:cubicBezTo>
                      <a:pt x="458740" y="130948"/>
                      <a:pt x="457444" y="131463"/>
                      <a:pt x="455888" y="131463"/>
                    </a:cubicBezTo>
                    <a:cubicBezTo>
                      <a:pt x="454333" y="131463"/>
                      <a:pt x="452777" y="130948"/>
                      <a:pt x="451740" y="129918"/>
                    </a:cubicBezTo>
                    <a:cubicBezTo>
                      <a:pt x="450444" y="128888"/>
                      <a:pt x="449925" y="127600"/>
                      <a:pt x="449925" y="125797"/>
                    </a:cubicBezTo>
                    <a:lnTo>
                      <a:pt x="449925" y="111631"/>
                    </a:lnTo>
                    <a:cubicBezTo>
                      <a:pt x="449925" y="109828"/>
                      <a:pt x="450444" y="108283"/>
                      <a:pt x="451740" y="107253"/>
                    </a:cubicBezTo>
                    <a:cubicBezTo>
                      <a:pt x="452777" y="106222"/>
                      <a:pt x="454333" y="105707"/>
                      <a:pt x="455888" y="105707"/>
                    </a:cubicBezTo>
                    <a:close/>
                    <a:moveTo>
                      <a:pt x="417689" y="105707"/>
                    </a:moveTo>
                    <a:cubicBezTo>
                      <a:pt x="419232" y="105707"/>
                      <a:pt x="420775" y="106222"/>
                      <a:pt x="421804" y="107251"/>
                    </a:cubicBezTo>
                    <a:cubicBezTo>
                      <a:pt x="423090" y="108280"/>
                      <a:pt x="423604" y="109824"/>
                      <a:pt x="423604" y="111625"/>
                    </a:cubicBezTo>
                    <a:lnTo>
                      <a:pt x="423604" y="125778"/>
                    </a:lnTo>
                    <a:cubicBezTo>
                      <a:pt x="423604" y="127579"/>
                      <a:pt x="423090" y="128865"/>
                      <a:pt x="421804" y="129895"/>
                    </a:cubicBezTo>
                    <a:cubicBezTo>
                      <a:pt x="421032" y="130667"/>
                      <a:pt x="420004" y="130924"/>
                      <a:pt x="418718" y="131181"/>
                    </a:cubicBezTo>
                    <a:cubicBezTo>
                      <a:pt x="416660" y="127322"/>
                      <a:pt x="414346" y="123719"/>
                      <a:pt x="412031" y="120117"/>
                    </a:cubicBezTo>
                    <a:lnTo>
                      <a:pt x="412031" y="111625"/>
                    </a:lnTo>
                    <a:cubicBezTo>
                      <a:pt x="412031" y="109824"/>
                      <a:pt x="412546" y="108280"/>
                      <a:pt x="413574" y="107251"/>
                    </a:cubicBezTo>
                    <a:cubicBezTo>
                      <a:pt x="414860" y="106222"/>
                      <a:pt x="416146" y="105707"/>
                      <a:pt x="417689" y="105707"/>
                    </a:cubicBezTo>
                    <a:close/>
                    <a:moveTo>
                      <a:pt x="152280" y="105707"/>
                    </a:moveTo>
                    <a:cubicBezTo>
                      <a:pt x="153827" y="105707"/>
                      <a:pt x="155373" y="106222"/>
                      <a:pt x="156404" y="107253"/>
                    </a:cubicBezTo>
                    <a:cubicBezTo>
                      <a:pt x="157692" y="108283"/>
                      <a:pt x="158208" y="109828"/>
                      <a:pt x="158208" y="111631"/>
                    </a:cubicBezTo>
                    <a:lnTo>
                      <a:pt x="158208" y="125797"/>
                    </a:lnTo>
                    <a:cubicBezTo>
                      <a:pt x="158208" y="127600"/>
                      <a:pt x="157692" y="128888"/>
                      <a:pt x="156404" y="129918"/>
                    </a:cubicBezTo>
                    <a:cubicBezTo>
                      <a:pt x="155373" y="130948"/>
                      <a:pt x="153827" y="131463"/>
                      <a:pt x="152280" y="131463"/>
                    </a:cubicBezTo>
                    <a:cubicBezTo>
                      <a:pt x="150734" y="131463"/>
                      <a:pt x="149445" y="130948"/>
                      <a:pt x="148157" y="129918"/>
                    </a:cubicBezTo>
                    <a:cubicBezTo>
                      <a:pt x="147126" y="128888"/>
                      <a:pt x="146353" y="127600"/>
                      <a:pt x="146353" y="125797"/>
                    </a:cubicBezTo>
                    <a:lnTo>
                      <a:pt x="146353" y="111631"/>
                    </a:lnTo>
                    <a:cubicBezTo>
                      <a:pt x="146353" y="109828"/>
                      <a:pt x="147126" y="108283"/>
                      <a:pt x="148157" y="107253"/>
                    </a:cubicBezTo>
                    <a:cubicBezTo>
                      <a:pt x="149445" y="106222"/>
                      <a:pt x="150734" y="105707"/>
                      <a:pt x="152280" y="105707"/>
                    </a:cubicBezTo>
                    <a:close/>
                    <a:moveTo>
                      <a:pt x="114351" y="105707"/>
                    </a:moveTo>
                    <a:cubicBezTo>
                      <a:pt x="115906" y="105707"/>
                      <a:pt x="117203" y="106222"/>
                      <a:pt x="118499" y="107253"/>
                    </a:cubicBezTo>
                    <a:cubicBezTo>
                      <a:pt x="119795" y="108283"/>
                      <a:pt x="120314" y="109828"/>
                      <a:pt x="120314" y="111631"/>
                    </a:cubicBezTo>
                    <a:lnTo>
                      <a:pt x="120314" y="125797"/>
                    </a:lnTo>
                    <a:cubicBezTo>
                      <a:pt x="120314" y="127600"/>
                      <a:pt x="119536" y="128888"/>
                      <a:pt x="118499" y="129918"/>
                    </a:cubicBezTo>
                    <a:cubicBezTo>
                      <a:pt x="117203" y="130948"/>
                      <a:pt x="115906" y="131463"/>
                      <a:pt x="114351" y="131463"/>
                    </a:cubicBezTo>
                    <a:cubicBezTo>
                      <a:pt x="112795" y="131463"/>
                      <a:pt x="111240" y="130948"/>
                      <a:pt x="110203" y="129918"/>
                    </a:cubicBezTo>
                    <a:cubicBezTo>
                      <a:pt x="108906" y="128888"/>
                      <a:pt x="108388" y="127600"/>
                      <a:pt x="108388" y="125797"/>
                    </a:cubicBezTo>
                    <a:lnTo>
                      <a:pt x="108388" y="111631"/>
                    </a:lnTo>
                    <a:cubicBezTo>
                      <a:pt x="108388" y="109828"/>
                      <a:pt x="108906" y="108283"/>
                      <a:pt x="110203" y="107253"/>
                    </a:cubicBezTo>
                    <a:cubicBezTo>
                      <a:pt x="111240" y="106222"/>
                      <a:pt x="112795" y="105707"/>
                      <a:pt x="114351" y="105707"/>
                    </a:cubicBezTo>
                    <a:close/>
                    <a:moveTo>
                      <a:pt x="74094" y="105707"/>
                    </a:moveTo>
                    <a:lnTo>
                      <a:pt x="78187" y="105707"/>
                    </a:lnTo>
                    <a:lnTo>
                      <a:pt x="78187" y="131463"/>
                    </a:lnTo>
                    <a:lnTo>
                      <a:pt x="74094" y="131463"/>
                    </a:lnTo>
                    <a:close/>
                    <a:moveTo>
                      <a:pt x="38211" y="105707"/>
                    </a:moveTo>
                    <a:cubicBezTo>
                      <a:pt x="39766" y="105707"/>
                      <a:pt x="41063" y="106222"/>
                      <a:pt x="42359" y="107253"/>
                    </a:cubicBezTo>
                    <a:cubicBezTo>
                      <a:pt x="43655" y="108283"/>
                      <a:pt x="44174" y="109828"/>
                      <a:pt x="44174" y="111631"/>
                    </a:cubicBezTo>
                    <a:lnTo>
                      <a:pt x="44174" y="125797"/>
                    </a:lnTo>
                    <a:cubicBezTo>
                      <a:pt x="44174" y="127600"/>
                      <a:pt x="43655" y="128888"/>
                      <a:pt x="42359" y="129918"/>
                    </a:cubicBezTo>
                    <a:cubicBezTo>
                      <a:pt x="41063" y="130948"/>
                      <a:pt x="39766" y="131463"/>
                      <a:pt x="38211" y="131463"/>
                    </a:cubicBezTo>
                    <a:cubicBezTo>
                      <a:pt x="36655" y="131463"/>
                      <a:pt x="35359" y="130948"/>
                      <a:pt x="34063" y="129918"/>
                    </a:cubicBezTo>
                    <a:cubicBezTo>
                      <a:pt x="33026" y="128888"/>
                      <a:pt x="32248" y="127600"/>
                      <a:pt x="32248" y="125797"/>
                    </a:cubicBezTo>
                    <a:lnTo>
                      <a:pt x="32248" y="111631"/>
                    </a:lnTo>
                    <a:cubicBezTo>
                      <a:pt x="32248" y="109828"/>
                      <a:pt x="33026" y="108283"/>
                      <a:pt x="34063" y="107253"/>
                    </a:cubicBezTo>
                    <a:cubicBezTo>
                      <a:pt x="35359" y="106222"/>
                      <a:pt x="36655" y="105707"/>
                      <a:pt x="38211" y="105707"/>
                    </a:cubicBezTo>
                    <a:close/>
                    <a:moveTo>
                      <a:pt x="304101" y="76775"/>
                    </a:moveTo>
                    <a:cubicBezTo>
                      <a:pt x="369154" y="76775"/>
                      <a:pt x="421557" y="129363"/>
                      <a:pt x="421557" y="194067"/>
                    </a:cubicBezTo>
                    <a:cubicBezTo>
                      <a:pt x="421557" y="259029"/>
                      <a:pt x="369154" y="311617"/>
                      <a:pt x="304101" y="311617"/>
                    </a:cubicBezTo>
                    <a:cubicBezTo>
                      <a:pt x="239307" y="311617"/>
                      <a:pt x="186645" y="259029"/>
                      <a:pt x="186645" y="194067"/>
                    </a:cubicBezTo>
                    <a:lnTo>
                      <a:pt x="304101" y="194067"/>
                    </a:lnTo>
                    <a:close/>
                    <a:moveTo>
                      <a:pt x="532028" y="62130"/>
                    </a:moveTo>
                    <a:cubicBezTo>
                      <a:pt x="530732" y="62130"/>
                      <a:pt x="530213" y="62902"/>
                      <a:pt x="530213" y="63932"/>
                    </a:cubicBezTo>
                    <a:lnTo>
                      <a:pt x="530213" y="79386"/>
                    </a:lnTo>
                    <a:cubicBezTo>
                      <a:pt x="530213" y="80416"/>
                      <a:pt x="530732" y="80931"/>
                      <a:pt x="532028" y="80931"/>
                    </a:cubicBezTo>
                    <a:cubicBezTo>
                      <a:pt x="533065" y="80931"/>
                      <a:pt x="533843" y="80416"/>
                      <a:pt x="533843" y="79386"/>
                    </a:cubicBezTo>
                    <a:lnTo>
                      <a:pt x="533843" y="63932"/>
                    </a:lnTo>
                    <a:cubicBezTo>
                      <a:pt x="533843" y="62902"/>
                      <a:pt x="533065" y="62130"/>
                      <a:pt x="532028" y="62130"/>
                    </a:cubicBezTo>
                    <a:close/>
                    <a:moveTo>
                      <a:pt x="379713" y="62130"/>
                    </a:moveTo>
                    <a:cubicBezTo>
                      <a:pt x="378424" y="62130"/>
                      <a:pt x="377909" y="62902"/>
                      <a:pt x="377909" y="63932"/>
                    </a:cubicBezTo>
                    <a:lnTo>
                      <a:pt x="377909" y="79386"/>
                    </a:lnTo>
                    <a:cubicBezTo>
                      <a:pt x="377909" y="80416"/>
                      <a:pt x="378424" y="80931"/>
                      <a:pt x="379713" y="80931"/>
                    </a:cubicBezTo>
                    <a:cubicBezTo>
                      <a:pt x="381001" y="80931"/>
                      <a:pt x="381517" y="80416"/>
                      <a:pt x="381517" y="79386"/>
                    </a:cubicBezTo>
                    <a:lnTo>
                      <a:pt x="381517" y="63932"/>
                    </a:lnTo>
                    <a:cubicBezTo>
                      <a:pt x="381517" y="62902"/>
                      <a:pt x="381001" y="62130"/>
                      <a:pt x="379713" y="62130"/>
                    </a:cubicBezTo>
                    <a:close/>
                    <a:moveTo>
                      <a:pt x="76410" y="62130"/>
                    </a:moveTo>
                    <a:cubicBezTo>
                      <a:pt x="75124" y="62130"/>
                      <a:pt x="74610" y="62902"/>
                      <a:pt x="74610" y="63932"/>
                    </a:cubicBezTo>
                    <a:lnTo>
                      <a:pt x="74610" y="79386"/>
                    </a:lnTo>
                    <a:cubicBezTo>
                      <a:pt x="74610" y="80416"/>
                      <a:pt x="75124" y="80931"/>
                      <a:pt x="76410" y="80931"/>
                    </a:cubicBezTo>
                    <a:cubicBezTo>
                      <a:pt x="77439" y="80931"/>
                      <a:pt x="77953" y="80416"/>
                      <a:pt x="77953" y="79386"/>
                    </a:cubicBezTo>
                    <a:lnTo>
                      <a:pt x="77953" y="63932"/>
                    </a:lnTo>
                    <a:cubicBezTo>
                      <a:pt x="77953" y="62902"/>
                      <a:pt x="77439" y="62130"/>
                      <a:pt x="76410" y="62130"/>
                    </a:cubicBezTo>
                    <a:close/>
                    <a:moveTo>
                      <a:pt x="567910" y="58781"/>
                    </a:moveTo>
                    <a:lnTo>
                      <a:pt x="572073" y="58781"/>
                    </a:lnTo>
                    <a:lnTo>
                      <a:pt x="572073" y="84537"/>
                    </a:lnTo>
                    <a:lnTo>
                      <a:pt x="567910" y="84537"/>
                    </a:lnTo>
                    <a:close/>
                    <a:moveTo>
                      <a:pt x="532028" y="58781"/>
                    </a:moveTo>
                    <a:cubicBezTo>
                      <a:pt x="533584" y="58781"/>
                      <a:pt x="534880" y="59296"/>
                      <a:pt x="536176" y="60327"/>
                    </a:cubicBezTo>
                    <a:cubicBezTo>
                      <a:pt x="537213" y="61357"/>
                      <a:pt x="537991" y="62902"/>
                      <a:pt x="537991" y="64705"/>
                    </a:cubicBezTo>
                    <a:lnTo>
                      <a:pt x="537991" y="78613"/>
                    </a:lnTo>
                    <a:cubicBezTo>
                      <a:pt x="537991" y="80416"/>
                      <a:pt x="537213" y="81962"/>
                      <a:pt x="536176" y="82992"/>
                    </a:cubicBezTo>
                    <a:cubicBezTo>
                      <a:pt x="534880" y="84022"/>
                      <a:pt x="533584" y="84537"/>
                      <a:pt x="532028" y="84537"/>
                    </a:cubicBezTo>
                    <a:cubicBezTo>
                      <a:pt x="530473" y="84537"/>
                      <a:pt x="528917" y="84022"/>
                      <a:pt x="527880" y="82992"/>
                    </a:cubicBezTo>
                    <a:cubicBezTo>
                      <a:pt x="526584" y="81962"/>
                      <a:pt x="526065" y="80416"/>
                      <a:pt x="526065" y="78613"/>
                    </a:cubicBezTo>
                    <a:lnTo>
                      <a:pt x="526065" y="64705"/>
                    </a:lnTo>
                    <a:cubicBezTo>
                      <a:pt x="526065" y="62902"/>
                      <a:pt x="526584" y="61357"/>
                      <a:pt x="527880" y="60327"/>
                    </a:cubicBezTo>
                    <a:cubicBezTo>
                      <a:pt x="528917" y="59296"/>
                      <a:pt x="530473" y="58781"/>
                      <a:pt x="532028" y="58781"/>
                    </a:cubicBezTo>
                    <a:close/>
                    <a:moveTo>
                      <a:pt x="491770" y="58781"/>
                    </a:moveTo>
                    <a:lnTo>
                      <a:pt x="495863" y="58781"/>
                    </a:lnTo>
                    <a:lnTo>
                      <a:pt x="495863" y="84537"/>
                    </a:lnTo>
                    <a:lnTo>
                      <a:pt x="491770" y="84537"/>
                    </a:lnTo>
                    <a:close/>
                    <a:moveTo>
                      <a:pt x="453806" y="58781"/>
                    </a:moveTo>
                    <a:lnTo>
                      <a:pt x="457969" y="58781"/>
                    </a:lnTo>
                    <a:lnTo>
                      <a:pt x="457969" y="84537"/>
                    </a:lnTo>
                    <a:lnTo>
                      <a:pt x="453806" y="84537"/>
                    </a:lnTo>
                    <a:close/>
                    <a:moveTo>
                      <a:pt x="415630" y="58781"/>
                    </a:moveTo>
                    <a:lnTo>
                      <a:pt x="419723" y="58781"/>
                    </a:lnTo>
                    <a:lnTo>
                      <a:pt x="419723" y="84537"/>
                    </a:lnTo>
                    <a:lnTo>
                      <a:pt x="415630" y="84537"/>
                    </a:lnTo>
                    <a:close/>
                    <a:moveTo>
                      <a:pt x="379713" y="58781"/>
                    </a:moveTo>
                    <a:cubicBezTo>
                      <a:pt x="381259" y="58781"/>
                      <a:pt x="382548" y="59296"/>
                      <a:pt x="383836" y="60327"/>
                    </a:cubicBezTo>
                    <a:cubicBezTo>
                      <a:pt x="384867" y="61357"/>
                      <a:pt x="385640" y="62902"/>
                      <a:pt x="385640" y="64705"/>
                    </a:cubicBezTo>
                    <a:lnTo>
                      <a:pt x="385640" y="78613"/>
                    </a:lnTo>
                    <a:cubicBezTo>
                      <a:pt x="385640" y="80416"/>
                      <a:pt x="384867" y="81962"/>
                      <a:pt x="383836" y="82992"/>
                    </a:cubicBezTo>
                    <a:cubicBezTo>
                      <a:pt x="382548" y="84022"/>
                      <a:pt x="381259" y="84537"/>
                      <a:pt x="379713" y="84537"/>
                    </a:cubicBezTo>
                    <a:cubicBezTo>
                      <a:pt x="378166" y="84537"/>
                      <a:pt x="376620" y="84022"/>
                      <a:pt x="375589" y="82992"/>
                    </a:cubicBezTo>
                    <a:cubicBezTo>
                      <a:pt x="374301" y="81962"/>
                      <a:pt x="373785" y="80416"/>
                      <a:pt x="373785" y="78613"/>
                    </a:cubicBezTo>
                    <a:lnTo>
                      <a:pt x="373785" y="64705"/>
                    </a:lnTo>
                    <a:cubicBezTo>
                      <a:pt x="373785" y="62902"/>
                      <a:pt x="374301" y="61357"/>
                      <a:pt x="375589" y="60327"/>
                    </a:cubicBezTo>
                    <a:cubicBezTo>
                      <a:pt x="376620" y="59296"/>
                      <a:pt x="378166" y="58781"/>
                      <a:pt x="379713" y="58781"/>
                    </a:cubicBezTo>
                    <a:close/>
                    <a:moveTo>
                      <a:pt x="188480" y="58781"/>
                    </a:moveTo>
                    <a:lnTo>
                      <a:pt x="192573" y="58781"/>
                    </a:lnTo>
                    <a:lnTo>
                      <a:pt x="192573" y="84537"/>
                    </a:lnTo>
                    <a:lnTo>
                      <a:pt x="188480" y="84537"/>
                    </a:lnTo>
                    <a:close/>
                    <a:moveTo>
                      <a:pt x="150234" y="58781"/>
                    </a:moveTo>
                    <a:lnTo>
                      <a:pt x="154397" y="58781"/>
                    </a:lnTo>
                    <a:lnTo>
                      <a:pt x="154397" y="84537"/>
                    </a:lnTo>
                    <a:lnTo>
                      <a:pt x="150234" y="84537"/>
                    </a:lnTo>
                    <a:close/>
                    <a:moveTo>
                      <a:pt x="112270" y="58781"/>
                    </a:moveTo>
                    <a:lnTo>
                      <a:pt x="116433" y="58781"/>
                    </a:lnTo>
                    <a:lnTo>
                      <a:pt x="116433" y="84537"/>
                    </a:lnTo>
                    <a:lnTo>
                      <a:pt x="112270" y="84537"/>
                    </a:lnTo>
                    <a:close/>
                    <a:moveTo>
                      <a:pt x="76410" y="58781"/>
                    </a:moveTo>
                    <a:cubicBezTo>
                      <a:pt x="77953" y="58781"/>
                      <a:pt x="79239" y="59296"/>
                      <a:pt x="80268" y="60327"/>
                    </a:cubicBezTo>
                    <a:cubicBezTo>
                      <a:pt x="81553" y="61357"/>
                      <a:pt x="82068" y="62902"/>
                      <a:pt x="82068" y="64705"/>
                    </a:cubicBezTo>
                    <a:lnTo>
                      <a:pt x="82068" y="78613"/>
                    </a:lnTo>
                    <a:cubicBezTo>
                      <a:pt x="82068" y="80416"/>
                      <a:pt x="81553" y="81962"/>
                      <a:pt x="80268" y="82992"/>
                    </a:cubicBezTo>
                    <a:cubicBezTo>
                      <a:pt x="79239" y="84022"/>
                      <a:pt x="77953" y="84537"/>
                      <a:pt x="76410" y="84537"/>
                    </a:cubicBezTo>
                    <a:cubicBezTo>
                      <a:pt x="74610" y="84537"/>
                      <a:pt x="73324" y="84022"/>
                      <a:pt x="72038" y="82992"/>
                    </a:cubicBezTo>
                    <a:cubicBezTo>
                      <a:pt x="71009" y="81962"/>
                      <a:pt x="70495" y="80416"/>
                      <a:pt x="70495" y="78613"/>
                    </a:cubicBezTo>
                    <a:lnTo>
                      <a:pt x="70495" y="64705"/>
                    </a:lnTo>
                    <a:cubicBezTo>
                      <a:pt x="70495" y="62902"/>
                      <a:pt x="71009" y="61357"/>
                      <a:pt x="72038" y="60327"/>
                    </a:cubicBezTo>
                    <a:cubicBezTo>
                      <a:pt x="73324" y="59296"/>
                      <a:pt x="74610" y="58781"/>
                      <a:pt x="76410" y="58781"/>
                    </a:cubicBezTo>
                    <a:close/>
                    <a:moveTo>
                      <a:pt x="36129" y="58781"/>
                    </a:moveTo>
                    <a:lnTo>
                      <a:pt x="40292" y="58781"/>
                    </a:lnTo>
                    <a:lnTo>
                      <a:pt x="40292" y="84537"/>
                    </a:lnTo>
                    <a:lnTo>
                      <a:pt x="36129" y="84537"/>
                    </a:lnTo>
                    <a:close/>
                    <a:moveTo>
                      <a:pt x="282685" y="55394"/>
                    </a:moveTo>
                    <a:lnTo>
                      <a:pt x="282685" y="172674"/>
                    </a:lnTo>
                    <a:lnTo>
                      <a:pt x="165194" y="172674"/>
                    </a:lnTo>
                    <a:cubicBezTo>
                      <a:pt x="165194" y="107977"/>
                      <a:pt x="217872" y="55394"/>
                      <a:pt x="282685" y="55394"/>
                    </a:cubicBezTo>
                    <a:close/>
                    <a:moveTo>
                      <a:pt x="568190" y="23972"/>
                    </a:moveTo>
                    <a:lnTo>
                      <a:pt x="568190" y="33767"/>
                    </a:lnTo>
                    <a:cubicBezTo>
                      <a:pt x="568190" y="34798"/>
                      <a:pt x="568964" y="35571"/>
                      <a:pt x="569997" y="35571"/>
                    </a:cubicBezTo>
                    <a:cubicBezTo>
                      <a:pt x="571288" y="35571"/>
                      <a:pt x="571804" y="34798"/>
                      <a:pt x="571804" y="33767"/>
                    </a:cubicBezTo>
                    <a:lnTo>
                      <a:pt x="571804" y="26034"/>
                    </a:lnTo>
                    <a:cubicBezTo>
                      <a:pt x="570771" y="25260"/>
                      <a:pt x="569481" y="24487"/>
                      <a:pt x="568190" y="23972"/>
                    </a:cubicBezTo>
                    <a:close/>
                    <a:moveTo>
                      <a:pt x="40013" y="23972"/>
                    </a:moveTo>
                    <a:cubicBezTo>
                      <a:pt x="38722" y="24487"/>
                      <a:pt x="37690" y="25260"/>
                      <a:pt x="36399" y="26034"/>
                    </a:cubicBezTo>
                    <a:lnTo>
                      <a:pt x="36399" y="33767"/>
                    </a:lnTo>
                    <a:cubicBezTo>
                      <a:pt x="36399" y="34798"/>
                      <a:pt x="37173" y="35313"/>
                      <a:pt x="38206" y="35313"/>
                    </a:cubicBezTo>
                    <a:cubicBezTo>
                      <a:pt x="39497" y="35313"/>
                      <a:pt x="40013" y="34798"/>
                      <a:pt x="40013" y="33767"/>
                    </a:cubicBezTo>
                    <a:close/>
                    <a:moveTo>
                      <a:pt x="530242" y="21394"/>
                    </a:moveTo>
                    <a:lnTo>
                      <a:pt x="530242" y="33767"/>
                    </a:lnTo>
                    <a:cubicBezTo>
                      <a:pt x="530242" y="34798"/>
                      <a:pt x="530758" y="35571"/>
                      <a:pt x="532049" y="35571"/>
                    </a:cubicBezTo>
                    <a:cubicBezTo>
                      <a:pt x="533081" y="35571"/>
                      <a:pt x="533856" y="34798"/>
                      <a:pt x="533856" y="33767"/>
                    </a:cubicBezTo>
                    <a:lnTo>
                      <a:pt x="533856" y="21394"/>
                    </a:lnTo>
                    <a:close/>
                    <a:moveTo>
                      <a:pt x="492035" y="21394"/>
                    </a:moveTo>
                    <a:lnTo>
                      <a:pt x="492035" y="33767"/>
                    </a:lnTo>
                    <a:cubicBezTo>
                      <a:pt x="492035" y="34798"/>
                      <a:pt x="492810" y="35571"/>
                      <a:pt x="493842" y="35571"/>
                    </a:cubicBezTo>
                    <a:cubicBezTo>
                      <a:pt x="495133" y="35571"/>
                      <a:pt x="495650" y="34798"/>
                      <a:pt x="495650" y="33767"/>
                    </a:cubicBezTo>
                    <a:lnTo>
                      <a:pt x="495650" y="21394"/>
                    </a:lnTo>
                    <a:close/>
                    <a:moveTo>
                      <a:pt x="454087" y="21394"/>
                    </a:moveTo>
                    <a:lnTo>
                      <a:pt x="454087" y="33767"/>
                    </a:lnTo>
                    <a:cubicBezTo>
                      <a:pt x="454087" y="34798"/>
                      <a:pt x="454604" y="35571"/>
                      <a:pt x="455894" y="35571"/>
                    </a:cubicBezTo>
                    <a:cubicBezTo>
                      <a:pt x="456927" y="35571"/>
                      <a:pt x="457701" y="34798"/>
                      <a:pt x="457701" y="33767"/>
                    </a:cubicBezTo>
                    <a:lnTo>
                      <a:pt x="457701" y="21394"/>
                    </a:lnTo>
                    <a:close/>
                    <a:moveTo>
                      <a:pt x="415881" y="21394"/>
                    </a:moveTo>
                    <a:lnTo>
                      <a:pt x="415881" y="33767"/>
                    </a:lnTo>
                    <a:cubicBezTo>
                      <a:pt x="415881" y="34798"/>
                      <a:pt x="416655" y="35571"/>
                      <a:pt x="417688" y="35571"/>
                    </a:cubicBezTo>
                    <a:cubicBezTo>
                      <a:pt x="418979" y="35571"/>
                      <a:pt x="419495" y="34798"/>
                      <a:pt x="419495" y="33767"/>
                    </a:cubicBezTo>
                    <a:lnTo>
                      <a:pt x="419495" y="21394"/>
                    </a:lnTo>
                    <a:close/>
                    <a:moveTo>
                      <a:pt x="377933" y="21394"/>
                    </a:moveTo>
                    <a:lnTo>
                      <a:pt x="377933" y="33767"/>
                    </a:lnTo>
                    <a:cubicBezTo>
                      <a:pt x="377933" y="34798"/>
                      <a:pt x="378449" y="35571"/>
                      <a:pt x="379740" y="35571"/>
                    </a:cubicBezTo>
                    <a:cubicBezTo>
                      <a:pt x="381031" y="35571"/>
                      <a:pt x="381547" y="34798"/>
                      <a:pt x="381547" y="33767"/>
                    </a:cubicBezTo>
                    <a:lnTo>
                      <a:pt x="381547" y="21394"/>
                    </a:lnTo>
                    <a:close/>
                    <a:moveTo>
                      <a:pt x="339985" y="21394"/>
                    </a:moveTo>
                    <a:lnTo>
                      <a:pt x="339985" y="33767"/>
                    </a:lnTo>
                    <a:cubicBezTo>
                      <a:pt x="339985" y="34798"/>
                      <a:pt x="340501" y="35571"/>
                      <a:pt x="341792" y="35571"/>
                    </a:cubicBezTo>
                    <a:cubicBezTo>
                      <a:pt x="342824" y="35571"/>
                      <a:pt x="343341" y="34798"/>
                      <a:pt x="343341" y="33767"/>
                    </a:cubicBezTo>
                    <a:lnTo>
                      <a:pt x="343341" y="21394"/>
                    </a:lnTo>
                    <a:close/>
                    <a:moveTo>
                      <a:pt x="302811" y="21394"/>
                    </a:moveTo>
                    <a:lnTo>
                      <a:pt x="302811" y="33767"/>
                    </a:lnTo>
                    <a:cubicBezTo>
                      <a:pt x="302811" y="34798"/>
                      <a:pt x="303327" y="35571"/>
                      <a:pt x="304618" y="35571"/>
                    </a:cubicBezTo>
                    <a:cubicBezTo>
                      <a:pt x="305909" y="35571"/>
                      <a:pt x="306425" y="34798"/>
                      <a:pt x="306425" y="33767"/>
                    </a:cubicBezTo>
                    <a:lnTo>
                      <a:pt x="306425" y="21394"/>
                    </a:lnTo>
                    <a:close/>
                    <a:moveTo>
                      <a:pt x="264863" y="21394"/>
                    </a:moveTo>
                    <a:lnTo>
                      <a:pt x="264863" y="33767"/>
                    </a:lnTo>
                    <a:cubicBezTo>
                      <a:pt x="264863" y="34798"/>
                      <a:pt x="265379" y="35571"/>
                      <a:pt x="266670" y="35571"/>
                    </a:cubicBezTo>
                    <a:cubicBezTo>
                      <a:pt x="267702" y="35571"/>
                      <a:pt x="268477" y="34798"/>
                      <a:pt x="268477" y="33767"/>
                    </a:cubicBezTo>
                    <a:lnTo>
                      <a:pt x="268477" y="21394"/>
                    </a:lnTo>
                    <a:close/>
                    <a:moveTo>
                      <a:pt x="226657" y="21394"/>
                    </a:moveTo>
                    <a:lnTo>
                      <a:pt x="226657" y="33767"/>
                    </a:lnTo>
                    <a:cubicBezTo>
                      <a:pt x="226657" y="34798"/>
                      <a:pt x="227173" y="35571"/>
                      <a:pt x="228464" y="35571"/>
                    </a:cubicBezTo>
                    <a:cubicBezTo>
                      <a:pt x="229754" y="35571"/>
                      <a:pt x="230271" y="34798"/>
                      <a:pt x="230271" y="33767"/>
                    </a:cubicBezTo>
                    <a:lnTo>
                      <a:pt x="230271" y="21394"/>
                    </a:lnTo>
                    <a:close/>
                    <a:moveTo>
                      <a:pt x="188708" y="21394"/>
                    </a:moveTo>
                    <a:lnTo>
                      <a:pt x="188708" y="33767"/>
                    </a:lnTo>
                    <a:cubicBezTo>
                      <a:pt x="188708" y="34798"/>
                      <a:pt x="189225" y="35571"/>
                      <a:pt x="190515" y="35571"/>
                    </a:cubicBezTo>
                    <a:cubicBezTo>
                      <a:pt x="191806" y="35571"/>
                      <a:pt x="192322" y="34798"/>
                      <a:pt x="192322" y="33767"/>
                    </a:cubicBezTo>
                    <a:lnTo>
                      <a:pt x="192322" y="21394"/>
                    </a:lnTo>
                    <a:close/>
                    <a:moveTo>
                      <a:pt x="150502" y="21394"/>
                    </a:moveTo>
                    <a:lnTo>
                      <a:pt x="150502" y="33767"/>
                    </a:lnTo>
                    <a:cubicBezTo>
                      <a:pt x="150502" y="34798"/>
                      <a:pt x="151276" y="35571"/>
                      <a:pt x="152309" y="35571"/>
                    </a:cubicBezTo>
                    <a:cubicBezTo>
                      <a:pt x="153599" y="35571"/>
                      <a:pt x="154116" y="34798"/>
                      <a:pt x="154116" y="33767"/>
                    </a:cubicBezTo>
                    <a:lnTo>
                      <a:pt x="154116" y="21394"/>
                    </a:lnTo>
                    <a:close/>
                    <a:moveTo>
                      <a:pt x="112553" y="21394"/>
                    </a:moveTo>
                    <a:lnTo>
                      <a:pt x="112553" y="33767"/>
                    </a:lnTo>
                    <a:cubicBezTo>
                      <a:pt x="112553" y="34798"/>
                      <a:pt x="113070" y="35571"/>
                      <a:pt x="114361" y="35571"/>
                    </a:cubicBezTo>
                    <a:cubicBezTo>
                      <a:pt x="115393" y="35571"/>
                      <a:pt x="116168" y="34798"/>
                      <a:pt x="116168" y="33767"/>
                    </a:cubicBezTo>
                    <a:lnTo>
                      <a:pt x="116168" y="21394"/>
                    </a:lnTo>
                    <a:close/>
                    <a:moveTo>
                      <a:pt x="74605" y="21394"/>
                    </a:moveTo>
                    <a:lnTo>
                      <a:pt x="74605" y="33767"/>
                    </a:lnTo>
                    <a:cubicBezTo>
                      <a:pt x="74605" y="34798"/>
                      <a:pt x="75122" y="35571"/>
                      <a:pt x="76412" y="35571"/>
                    </a:cubicBezTo>
                    <a:cubicBezTo>
                      <a:pt x="77445" y="35571"/>
                      <a:pt x="77961" y="34798"/>
                      <a:pt x="77961" y="33767"/>
                    </a:cubicBezTo>
                    <a:lnTo>
                      <a:pt x="77961" y="21394"/>
                    </a:lnTo>
                    <a:close/>
                    <a:moveTo>
                      <a:pt x="52662" y="21394"/>
                    </a:moveTo>
                    <a:cubicBezTo>
                      <a:pt x="49565" y="21394"/>
                      <a:pt x="46983" y="21910"/>
                      <a:pt x="44144" y="22683"/>
                    </a:cubicBezTo>
                    <a:lnTo>
                      <a:pt x="44144" y="32993"/>
                    </a:lnTo>
                    <a:cubicBezTo>
                      <a:pt x="44144" y="34798"/>
                      <a:pt x="43627" y="36344"/>
                      <a:pt x="42336" y="37375"/>
                    </a:cubicBezTo>
                    <a:cubicBezTo>
                      <a:pt x="41304" y="38406"/>
                      <a:pt x="39755" y="38922"/>
                      <a:pt x="38206" y="38922"/>
                    </a:cubicBezTo>
                    <a:cubicBezTo>
                      <a:pt x="36657" y="38922"/>
                      <a:pt x="35366" y="38406"/>
                      <a:pt x="34076" y="37375"/>
                    </a:cubicBezTo>
                    <a:cubicBezTo>
                      <a:pt x="33043" y="36344"/>
                      <a:pt x="32269" y="34798"/>
                      <a:pt x="32269" y="32993"/>
                    </a:cubicBezTo>
                    <a:lnTo>
                      <a:pt x="32269" y="29127"/>
                    </a:lnTo>
                    <a:cubicBezTo>
                      <a:pt x="25815" y="34798"/>
                      <a:pt x="21426" y="43046"/>
                      <a:pt x="21426" y="52326"/>
                    </a:cubicBezTo>
                    <a:lnTo>
                      <a:pt x="21426" y="322719"/>
                    </a:lnTo>
                    <a:cubicBezTo>
                      <a:pt x="21426" y="333802"/>
                      <a:pt x="27364" y="343340"/>
                      <a:pt x="36141" y="349010"/>
                    </a:cubicBezTo>
                    <a:lnTo>
                      <a:pt x="36141" y="332771"/>
                    </a:lnTo>
                    <a:lnTo>
                      <a:pt x="40271" y="332771"/>
                    </a:lnTo>
                    <a:lnTo>
                      <a:pt x="40271" y="351073"/>
                    </a:lnTo>
                    <a:cubicBezTo>
                      <a:pt x="44144" y="352877"/>
                      <a:pt x="48274" y="353650"/>
                      <a:pt x="52662" y="353650"/>
                    </a:cubicBezTo>
                    <a:lnTo>
                      <a:pt x="70733" y="353650"/>
                    </a:lnTo>
                    <a:cubicBezTo>
                      <a:pt x="70733" y="353392"/>
                      <a:pt x="70475" y="353135"/>
                      <a:pt x="70475" y="352877"/>
                    </a:cubicBezTo>
                    <a:lnTo>
                      <a:pt x="70475" y="338958"/>
                    </a:lnTo>
                    <a:cubicBezTo>
                      <a:pt x="70475" y="336896"/>
                      <a:pt x="70991" y="335349"/>
                      <a:pt x="72282" y="334318"/>
                    </a:cubicBezTo>
                    <a:cubicBezTo>
                      <a:pt x="73315" y="333287"/>
                      <a:pt x="74863" y="332771"/>
                      <a:pt x="76412" y="332771"/>
                    </a:cubicBezTo>
                    <a:cubicBezTo>
                      <a:pt x="77961" y="332771"/>
                      <a:pt x="79252" y="333287"/>
                      <a:pt x="80543" y="334318"/>
                    </a:cubicBezTo>
                    <a:cubicBezTo>
                      <a:pt x="81575" y="335349"/>
                      <a:pt x="82350" y="336896"/>
                      <a:pt x="82350" y="338958"/>
                    </a:cubicBezTo>
                    <a:lnTo>
                      <a:pt x="82350" y="352877"/>
                    </a:lnTo>
                    <a:cubicBezTo>
                      <a:pt x="82350" y="353135"/>
                      <a:pt x="81834" y="353392"/>
                      <a:pt x="81834" y="353650"/>
                    </a:cubicBezTo>
                    <a:lnTo>
                      <a:pt x="112295" y="353650"/>
                    </a:lnTo>
                    <a:lnTo>
                      <a:pt x="112295" y="332771"/>
                    </a:lnTo>
                    <a:lnTo>
                      <a:pt x="116426" y="332771"/>
                    </a:lnTo>
                    <a:lnTo>
                      <a:pt x="116426" y="353650"/>
                    </a:lnTo>
                    <a:lnTo>
                      <a:pt x="150243" y="353650"/>
                    </a:lnTo>
                    <a:lnTo>
                      <a:pt x="150243" y="332771"/>
                    </a:lnTo>
                    <a:lnTo>
                      <a:pt x="154374" y="332771"/>
                    </a:lnTo>
                    <a:lnTo>
                      <a:pt x="154374" y="353650"/>
                    </a:lnTo>
                    <a:lnTo>
                      <a:pt x="188708" y="353650"/>
                    </a:lnTo>
                    <a:lnTo>
                      <a:pt x="188708" y="332771"/>
                    </a:lnTo>
                    <a:lnTo>
                      <a:pt x="192839" y="332771"/>
                    </a:lnTo>
                    <a:lnTo>
                      <a:pt x="192839" y="353650"/>
                    </a:lnTo>
                    <a:lnTo>
                      <a:pt x="223042" y="353650"/>
                    </a:lnTo>
                    <a:cubicBezTo>
                      <a:pt x="223042" y="353392"/>
                      <a:pt x="222784" y="353135"/>
                      <a:pt x="222784" y="352877"/>
                    </a:cubicBezTo>
                    <a:lnTo>
                      <a:pt x="222784" y="338958"/>
                    </a:lnTo>
                    <a:cubicBezTo>
                      <a:pt x="222784" y="336896"/>
                      <a:pt x="223301" y="335349"/>
                      <a:pt x="224591" y="334318"/>
                    </a:cubicBezTo>
                    <a:cubicBezTo>
                      <a:pt x="225624" y="333287"/>
                      <a:pt x="227173" y="332771"/>
                      <a:pt x="228722" y="332771"/>
                    </a:cubicBezTo>
                    <a:cubicBezTo>
                      <a:pt x="230271" y="332771"/>
                      <a:pt x="231561" y="333287"/>
                      <a:pt x="232852" y="334318"/>
                    </a:cubicBezTo>
                    <a:cubicBezTo>
                      <a:pt x="233885" y="335349"/>
                      <a:pt x="234659" y="336896"/>
                      <a:pt x="234659" y="338958"/>
                    </a:cubicBezTo>
                    <a:lnTo>
                      <a:pt x="234659" y="352877"/>
                    </a:lnTo>
                    <a:cubicBezTo>
                      <a:pt x="234659" y="353135"/>
                      <a:pt x="234143" y="353392"/>
                      <a:pt x="234143" y="353650"/>
                    </a:cubicBezTo>
                    <a:lnTo>
                      <a:pt x="264605" y="353650"/>
                    </a:lnTo>
                    <a:lnTo>
                      <a:pt x="264605" y="332771"/>
                    </a:lnTo>
                    <a:lnTo>
                      <a:pt x="268735" y="332771"/>
                    </a:lnTo>
                    <a:lnTo>
                      <a:pt x="268735" y="353650"/>
                    </a:lnTo>
                    <a:lnTo>
                      <a:pt x="302811" y="353650"/>
                    </a:lnTo>
                    <a:lnTo>
                      <a:pt x="302811" y="332771"/>
                    </a:lnTo>
                    <a:lnTo>
                      <a:pt x="306683" y="332771"/>
                    </a:lnTo>
                    <a:lnTo>
                      <a:pt x="306683" y="353650"/>
                    </a:lnTo>
                    <a:lnTo>
                      <a:pt x="339727" y="353650"/>
                    </a:lnTo>
                    <a:lnTo>
                      <a:pt x="339727" y="332771"/>
                    </a:lnTo>
                    <a:lnTo>
                      <a:pt x="343857" y="332771"/>
                    </a:lnTo>
                    <a:lnTo>
                      <a:pt x="343857" y="353650"/>
                    </a:lnTo>
                    <a:lnTo>
                      <a:pt x="374319" y="353650"/>
                    </a:lnTo>
                    <a:cubicBezTo>
                      <a:pt x="374319" y="353392"/>
                      <a:pt x="373802" y="353135"/>
                      <a:pt x="373802" y="352877"/>
                    </a:cubicBezTo>
                    <a:lnTo>
                      <a:pt x="373802" y="338958"/>
                    </a:lnTo>
                    <a:cubicBezTo>
                      <a:pt x="373802" y="336896"/>
                      <a:pt x="374577" y="335349"/>
                      <a:pt x="375609" y="334318"/>
                    </a:cubicBezTo>
                    <a:cubicBezTo>
                      <a:pt x="376900" y="333287"/>
                      <a:pt x="378191" y="332771"/>
                      <a:pt x="379740" y="332771"/>
                    </a:cubicBezTo>
                    <a:cubicBezTo>
                      <a:pt x="381289" y="332771"/>
                      <a:pt x="382838" y="333287"/>
                      <a:pt x="383870" y="334318"/>
                    </a:cubicBezTo>
                    <a:cubicBezTo>
                      <a:pt x="385161" y="335349"/>
                      <a:pt x="385677" y="336896"/>
                      <a:pt x="385677" y="338958"/>
                    </a:cubicBezTo>
                    <a:lnTo>
                      <a:pt x="385677" y="352877"/>
                    </a:lnTo>
                    <a:cubicBezTo>
                      <a:pt x="385677" y="353135"/>
                      <a:pt x="385419" y="353392"/>
                      <a:pt x="385419" y="353650"/>
                    </a:cubicBezTo>
                    <a:lnTo>
                      <a:pt x="415881" y="353650"/>
                    </a:lnTo>
                    <a:lnTo>
                      <a:pt x="415881" y="332771"/>
                    </a:lnTo>
                    <a:lnTo>
                      <a:pt x="420011" y="332771"/>
                    </a:lnTo>
                    <a:lnTo>
                      <a:pt x="420011" y="353650"/>
                    </a:lnTo>
                    <a:lnTo>
                      <a:pt x="453829" y="353650"/>
                    </a:lnTo>
                    <a:lnTo>
                      <a:pt x="453829" y="332771"/>
                    </a:lnTo>
                    <a:lnTo>
                      <a:pt x="457960" y="332771"/>
                    </a:lnTo>
                    <a:lnTo>
                      <a:pt x="457960" y="353650"/>
                    </a:lnTo>
                    <a:lnTo>
                      <a:pt x="492035" y="353650"/>
                    </a:lnTo>
                    <a:lnTo>
                      <a:pt x="492035" y="332771"/>
                    </a:lnTo>
                    <a:lnTo>
                      <a:pt x="495908" y="332771"/>
                    </a:lnTo>
                    <a:lnTo>
                      <a:pt x="495908" y="353650"/>
                    </a:lnTo>
                    <a:lnTo>
                      <a:pt x="526369" y="353650"/>
                    </a:lnTo>
                    <a:cubicBezTo>
                      <a:pt x="526369" y="353392"/>
                      <a:pt x="526111" y="353135"/>
                      <a:pt x="526111" y="352877"/>
                    </a:cubicBezTo>
                    <a:lnTo>
                      <a:pt x="526111" y="338958"/>
                    </a:lnTo>
                    <a:cubicBezTo>
                      <a:pt x="526111" y="336896"/>
                      <a:pt x="526628" y="335349"/>
                      <a:pt x="527918" y="334318"/>
                    </a:cubicBezTo>
                    <a:cubicBezTo>
                      <a:pt x="528951" y="333287"/>
                      <a:pt x="530500" y="332771"/>
                      <a:pt x="532049" y="332771"/>
                    </a:cubicBezTo>
                    <a:cubicBezTo>
                      <a:pt x="533598" y="332771"/>
                      <a:pt x="534888" y="333287"/>
                      <a:pt x="536179" y="334318"/>
                    </a:cubicBezTo>
                    <a:cubicBezTo>
                      <a:pt x="537212" y="335349"/>
                      <a:pt x="537986" y="336896"/>
                      <a:pt x="537986" y="338958"/>
                    </a:cubicBezTo>
                    <a:lnTo>
                      <a:pt x="537986" y="352877"/>
                    </a:lnTo>
                    <a:cubicBezTo>
                      <a:pt x="537986" y="353135"/>
                      <a:pt x="537728" y="353392"/>
                      <a:pt x="537470" y="353650"/>
                    </a:cubicBezTo>
                    <a:lnTo>
                      <a:pt x="555540" y="353650"/>
                    </a:lnTo>
                    <a:cubicBezTo>
                      <a:pt x="559929" y="353650"/>
                      <a:pt x="564059" y="352877"/>
                      <a:pt x="567932" y="351073"/>
                    </a:cubicBezTo>
                    <a:lnTo>
                      <a:pt x="567932" y="332771"/>
                    </a:lnTo>
                    <a:lnTo>
                      <a:pt x="572062" y="332771"/>
                    </a:lnTo>
                    <a:lnTo>
                      <a:pt x="572062" y="349010"/>
                    </a:lnTo>
                    <a:cubicBezTo>
                      <a:pt x="580839" y="343340"/>
                      <a:pt x="586777" y="333802"/>
                      <a:pt x="586777" y="322719"/>
                    </a:cubicBezTo>
                    <a:lnTo>
                      <a:pt x="586777" y="52326"/>
                    </a:lnTo>
                    <a:cubicBezTo>
                      <a:pt x="586777" y="43046"/>
                      <a:pt x="582388" y="34798"/>
                      <a:pt x="575934" y="29127"/>
                    </a:cubicBezTo>
                    <a:lnTo>
                      <a:pt x="575934" y="32993"/>
                    </a:lnTo>
                    <a:cubicBezTo>
                      <a:pt x="575934" y="34798"/>
                      <a:pt x="575160" y="36344"/>
                      <a:pt x="574127" y="37375"/>
                    </a:cubicBezTo>
                    <a:cubicBezTo>
                      <a:pt x="572837" y="38406"/>
                      <a:pt x="571546" y="38922"/>
                      <a:pt x="569997" y="38922"/>
                    </a:cubicBezTo>
                    <a:cubicBezTo>
                      <a:pt x="568448" y="38922"/>
                      <a:pt x="566899" y="38406"/>
                      <a:pt x="565867" y="37375"/>
                    </a:cubicBezTo>
                    <a:cubicBezTo>
                      <a:pt x="564576" y="36344"/>
                      <a:pt x="564059" y="34798"/>
                      <a:pt x="564059" y="32993"/>
                    </a:cubicBezTo>
                    <a:lnTo>
                      <a:pt x="564059" y="22683"/>
                    </a:lnTo>
                    <a:cubicBezTo>
                      <a:pt x="561220" y="21910"/>
                      <a:pt x="558638" y="21394"/>
                      <a:pt x="555540" y="21394"/>
                    </a:cubicBezTo>
                    <a:lnTo>
                      <a:pt x="537728" y="21394"/>
                    </a:lnTo>
                    <a:lnTo>
                      <a:pt x="537728" y="32993"/>
                    </a:lnTo>
                    <a:cubicBezTo>
                      <a:pt x="537728" y="34798"/>
                      <a:pt x="537212" y="36344"/>
                      <a:pt x="535921" y="37375"/>
                    </a:cubicBezTo>
                    <a:cubicBezTo>
                      <a:pt x="534888" y="38406"/>
                      <a:pt x="533340" y="38922"/>
                      <a:pt x="531791" y="38922"/>
                    </a:cubicBezTo>
                    <a:cubicBezTo>
                      <a:pt x="530242" y="38922"/>
                      <a:pt x="528951" y="38406"/>
                      <a:pt x="527660" y="37375"/>
                    </a:cubicBezTo>
                    <a:cubicBezTo>
                      <a:pt x="526628" y="36344"/>
                      <a:pt x="526111" y="34798"/>
                      <a:pt x="526111" y="32993"/>
                    </a:cubicBezTo>
                    <a:lnTo>
                      <a:pt x="526111" y="21394"/>
                    </a:lnTo>
                    <a:lnTo>
                      <a:pt x="499780" y="21394"/>
                    </a:lnTo>
                    <a:lnTo>
                      <a:pt x="499780" y="32993"/>
                    </a:lnTo>
                    <a:cubicBezTo>
                      <a:pt x="499780" y="34798"/>
                      <a:pt x="499264" y="36344"/>
                      <a:pt x="497973" y="37375"/>
                    </a:cubicBezTo>
                    <a:cubicBezTo>
                      <a:pt x="496682" y="38406"/>
                      <a:pt x="495391" y="38922"/>
                      <a:pt x="493842" y="38922"/>
                    </a:cubicBezTo>
                    <a:cubicBezTo>
                      <a:pt x="492294" y="38922"/>
                      <a:pt x="491003" y="38406"/>
                      <a:pt x="489712" y="37375"/>
                    </a:cubicBezTo>
                    <a:cubicBezTo>
                      <a:pt x="488679" y="36344"/>
                      <a:pt x="487905" y="34798"/>
                      <a:pt x="487905" y="32993"/>
                    </a:cubicBezTo>
                    <a:lnTo>
                      <a:pt x="487905" y="21394"/>
                    </a:lnTo>
                    <a:lnTo>
                      <a:pt x="461574" y="21394"/>
                    </a:lnTo>
                    <a:lnTo>
                      <a:pt x="461574" y="32993"/>
                    </a:lnTo>
                    <a:cubicBezTo>
                      <a:pt x="461574" y="34798"/>
                      <a:pt x="461057" y="36344"/>
                      <a:pt x="459767" y="37375"/>
                    </a:cubicBezTo>
                    <a:cubicBezTo>
                      <a:pt x="458734" y="38406"/>
                      <a:pt x="457185" y="38922"/>
                      <a:pt x="455636" y="38922"/>
                    </a:cubicBezTo>
                    <a:cubicBezTo>
                      <a:pt x="454087" y="38922"/>
                      <a:pt x="452797" y="38406"/>
                      <a:pt x="451506" y="37375"/>
                    </a:cubicBezTo>
                    <a:cubicBezTo>
                      <a:pt x="450473" y="36344"/>
                      <a:pt x="449957" y="34798"/>
                      <a:pt x="449957" y="32993"/>
                    </a:cubicBezTo>
                    <a:lnTo>
                      <a:pt x="449957" y="21394"/>
                    </a:lnTo>
                    <a:lnTo>
                      <a:pt x="423625" y="21394"/>
                    </a:lnTo>
                    <a:lnTo>
                      <a:pt x="423625" y="32993"/>
                    </a:lnTo>
                    <a:cubicBezTo>
                      <a:pt x="423625" y="34798"/>
                      <a:pt x="423109" y="36344"/>
                      <a:pt x="421818" y="37375"/>
                    </a:cubicBezTo>
                    <a:cubicBezTo>
                      <a:pt x="420786" y="38406"/>
                      <a:pt x="419237" y="38922"/>
                      <a:pt x="417688" y="38922"/>
                    </a:cubicBezTo>
                    <a:cubicBezTo>
                      <a:pt x="416139" y="38922"/>
                      <a:pt x="414848" y="38406"/>
                      <a:pt x="413558" y="37375"/>
                    </a:cubicBezTo>
                    <a:cubicBezTo>
                      <a:pt x="412525" y="36344"/>
                      <a:pt x="411751" y="34798"/>
                      <a:pt x="411751" y="32993"/>
                    </a:cubicBezTo>
                    <a:lnTo>
                      <a:pt x="411751" y="21394"/>
                    </a:lnTo>
                    <a:lnTo>
                      <a:pt x="385677" y="21394"/>
                    </a:lnTo>
                    <a:lnTo>
                      <a:pt x="385677" y="32993"/>
                    </a:lnTo>
                    <a:cubicBezTo>
                      <a:pt x="385677" y="34798"/>
                      <a:pt x="384903" y="36344"/>
                      <a:pt x="383870" y="37375"/>
                    </a:cubicBezTo>
                    <a:cubicBezTo>
                      <a:pt x="382580" y="38406"/>
                      <a:pt x="381289" y="38922"/>
                      <a:pt x="379740" y="38922"/>
                    </a:cubicBezTo>
                    <a:cubicBezTo>
                      <a:pt x="378191" y="38922"/>
                      <a:pt x="376642" y="38406"/>
                      <a:pt x="375609" y="37375"/>
                    </a:cubicBezTo>
                    <a:cubicBezTo>
                      <a:pt x="374319" y="36344"/>
                      <a:pt x="373802" y="34798"/>
                      <a:pt x="373802" y="32993"/>
                    </a:cubicBezTo>
                    <a:lnTo>
                      <a:pt x="373802" y="21394"/>
                    </a:lnTo>
                    <a:lnTo>
                      <a:pt x="347471" y="21394"/>
                    </a:lnTo>
                    <a:lnTo>
                      <a:pt x="347471" y="32993"/>
                    </a:lnTo>
                    <a:cubicBezTo>
                      <a:pt x="347471" y="34798"/>
                      <a:pt x="346955" y="36344"/>
                      <a:pt x="345664" y="37375"/>
                    </a:cubicBezTo>
                    <a:cubicBezTo>
                      <a:pt x="344631" y="38406"/>
                      <a:pt x="343082" y="38922"/>
                      <a:pt x="341534" y="38922"/>
                    </a:cubicBezTo>
                    <a:cubicBezTo>
                      <a:pt x="339985" y="38922"/>
                      <a:pt x="338694" y="38406"/>
                      <a:pt x="337403" y="37375"/>
                    </a:cubicBezTo>
                    <a:cubicBezTo>
                      <a:pt x="336371" y="36344"/>
                      <a:pt x="335854" y="34798"/>
                      <a:pt x="335854" y="32993"/>
                    </a:cubicBezTo>
                    <a:lnTo>
                      <a:pt x="335854" y="21394"/>
                    </a:lnTo>
                    <a:lnTo>
                      <a:pt x="310556" y="21394"/>
                    </a:lnTo>
                    <a:lnTo>
                      <a:pt x="310556" y="32993"/>
                    </a:lnTo>
                    <a:cubicBezTo>
                      <a:pt x="310556" y="34798"/>
                      <a:pt x="309781" y="36344"/>
                      <a:pt x="308748" y="37375"/>
                    </a:cubicBezTo>
                    <a:cubicBezTo>
                      <a:pt x="307458" y="38406"/>
                      <a:pt x="306167" y="38922"/>
                      <a:pt x="304618" y="38922"/>
                    </a:cubicBezTo>
                    <a:cubicBezTo>
                      <a:pt x="303069" y="38922"/>
                      <a:pt x="301520" y="38406"/>
                      <a:pt x="300488" y="37375"/>
                    </a:cubicBezTo>
                    <a:cubicBezTo>
                      <a:pt x="299197" y="36344"/>
                      <a:pt x="298681" y="34798"/>
                      <a:pt x="298681" y="32993"/>
                    </a:cubicBezTo>
                    <a:lnTo>
                      <a:pt x="298681" y="21394"/>
                    </a:lnTo>
                    <a:lnTo>
                      <a:pt x="272349" y="21394"/>
                    </a:lnTo>
                    <a:lnTo>
                      <a:pt x="272349" y="32993"/>
                    </a:lnTo>
                    <a:cubicBezTo>
                      <a:pt x="272349" y="34798"/>
                      <a:pt x="271833" y="36344"/>
                      <a:pt x="270542" y="37375"/>
                    </a:cubicBezTo>
                    <a:cubicBezTo>
                      <a:pt x="269510" y="38406"/>
                      <a:pt x="268219" y="38922"/>
                      <a:pt x="266670" y="38922"/>
                    </a:cubicBezTo>
                    <a:cubicBezTo>
                      <a:pt x="265121" y="38922"/>
                      <a:pt x="263572" y="38406"/>
                      <a:pt x="262539" y="37375"/>
                    </a:cubicBezTo>
                    <a:cubicBezTo>
                      <a:pt x="261249" y="36344"/>
                      <a:pt x="260732" y="34798"/>
                      <a:pt x="260732" y="32993"/>
                    </a:cubicBezTo>
                    <a:lnTo>
                      <a:pt x="260732" y="21394"/>
                    </a:lnTo>
                    <a:lnTo>
                      <a:pt x="234401" y="21394"/>
                    </a:lnTo>
                    <a:lnTo>
                      <a:pt x="234401" y="32993"/>
                    </a:lnTo>
                    <a:cubicBezTo>
                      <a:pt x="234401" y="34798"/>
                      <a:pt x="233885" y="36344"/>
                      <a:pt x="232594" y="37375"/>
                    </a:cubicBezTo>
                    <a:cubicBezTo>
                      <a:pt x="231561" y="38406"/>
                      <a:pt x="230012" y="38922"/>
                      <a:pt x="228464" y="38922"/>
                    </a:cubicBezTo>
                    <a:cubicBezTo>
                      <a:pt x="226915" y="38922"/>
                      <a:pt x="225624" y="38406"/>
                      <a:pt x="224333" y="37375"/>
                    </a:cubicBezTo>
                    <a:cubicBezTo>
                      <a:pt x="223301" y="36344"/>
                      <a:pt x="222526" y="34798"/>
                      <a:pt x="222526" y="32993"/>
                    </a:cubicBezTo>
                    <a:lnTo>
                      <a:pt x="222526" y="21394"/>
                    </a:lnTo>
                    <a:lnTo>
                      <a:pt x="196453" y="21394"/>
                    </a:lnTo>
                    <a:lnTo>
                      <a:pt x="196453" y="32993"/>
                    </a:lnTo>
                    <a:cubicBezTo>
                      <a:pt x="196453" y="34798"/>
                      <a:pt x="195678" y="36344"/>
                      <a:pt x="194646" y="37375"/>
                    </a:cubicBezTo>
                    <a:cubicBezTo>
                      <a:pt x="193355" y="38406"/>
                      <a:pt x="192064" y="38922"/>
                      <a:pt x="190515" y="38922"/>
                    </a:cubicBezTo>
                    <a:cubicBezTo>
                      <a:pt x="188967" y="38922"/>
                      <a:pt x="187418" y="38406"/>
                      <a:pt x="186385" y="37375"/>
                    </a:cubicBezTo>
                    <a:cubicBezTo>
                      <a:pt x="185094" y="36344"/>
                      <a:pt x="184578" y="34798"/>
                      <a:pt x="184578" y="32993"/>
                    </a:cubicBezTo>
                    <a:lnTo>
                      <a:pt x="184578" y="21394"/>
                    </a:lnTo>
                    <a:lnTo>
                      <a:pt x="158246" y="21394"/>
                    </a:lnTo>
                    <a:lnTo>
                      <a:pt x="158246" y="32993"/>
                    </a:lnTo>
                    <a:cubicBezTo>
                      <a:pt x="158246" y="34798"/>
                      <a:pt x="157730" y="36344"/>
                      <a:pt x="156439" y="37375"/>
                    </a:cubicBezTo>
                    <a:cubicBezTo>
                      <a:pt x="155406" y="38406"/>
                      <a:pt x="153858" y="38922"/>
                      <a:pt x="152309" y="38922"/>
                    </a:cubicBezTo>
                    <a:cubicBezTo>
                      <a:pt x="150760" y="38922"/>
                      <a:pt x="149469" y="38406"/>
                      <a:pt x="148178" y="37375"/>
                    </a:cubicBezTo>
                    <a:cubicBezTo>
                      <a:pt x="147146" y="36344"/>
                      <a:pt x="146371" y="34798"/>
                      <a:pt x="146371" y="32993"/>
                    </a:cubicBezTo>
                    <a:lnTo>
                      <a:pt x="146371" y="21394"/>
                    </a:lnTo>
                    <a:lnTo>
                      <a:pt x="120298" y="21394"/>
                    </a:lnTo>
                    <a:lnTo>
                      <a:pt x="120298" y="32993"/>
                    </a:lnTo>
                    <a:cubicBezTo>
                      <a:pt x="120298" y="34798"/>
                      <a:pt x="119782" y="36344"/>
                      <a:pt x="118491" y="37375"/>
                    </a:cubicBezTo>
                    <a:cubicBezTo>
                      <a:pt x="117200" y="38406"/>
                      <a:pt x="115909" y="38922"/>
                      <a:pt x="114361" y="38922"/>
                    </a:cubicBezTo>
                    <a:cubicBezTo>
                      <a:pt x="112812" y="38922"/>
                      <a:pt x="111521" y="38406"/>
                      <a:pt x="110230" y="37375"/>
                    </a:cubicBezTo>
                    <a:cubicBezTo>
                      <a:pt x="108939" y="36344"/>
                      <a:pt x="108423" y="34798"/>
                      <a:pt x="108423" y="32993"/>
                    </a:cubicBezTo>
                    <a:lnTo>
                      <a:pt x="108423" y="21394"/>
                    </a:lnTo>
                    <a:lnTo>
                      <a:pt x="82350" y="21394"/>
                    </a:lnTo>
                    <a:lnTo>
                      <a:pt x="82350" y="32993"/>
                    </a:lnTo>
                    <a:cubicBezTo>
                      <a:pt x="82350" y="34798"/>
                      <a:pt x="81575" y="36344"/>
                      <a:pt x="80543" y="37375"/>
                    </a:cubicBezTo>
                    <a:cubicBezTo>
                      <a:pt x="79252" y="38406"/>
                      <a:pt x="77961" y="38922"/>
                      <a:pt x="76412" y="38922"/>
                    </a:cubicBezTo>
                    <a:cubicBezTo>
                      <a:pt x="74863" y="38922"/>
                      <a:pt x="73315" y="38406"/>
                      <a:pt x="72282" y="37375"/>
                    </a:cubicBezTo>
                    <a:cubicBezTo>
                      <a:pt x="70991" y="36344"/>
                      <a:pt x="70475" y="34798"/>
                      <a:pt x="70475" y="32993"/>
                    </a:cubicBezTo>
                    <a:lnTo>
                      <a:pt x="70475" y="21394"/>
                    </a:lnTo>
                    <a:close/>
                    <a:moveTo>
                      <a:pt x="52662" y="0"/>
                    </a:moveTo>
                    <a:lnTo>
                      <a:pt x="555540" y="0"/>
                    </a:lnTo>
                    <a:cubicBezTo>
                      <a:pt x="584712" y="0"/>
                      <a:pt x="608203" y="23456"/>
                      <a:pt x="608203" y="52326"/>
                    </a:cubicBezTo>
                    <a:lnTo>
                      <a:pt x="608203" y="386902"/>
                    </a:lnTo>
                    <a:cubicBezTo>
                      <a:pt x="608203" y="415771"/>
                      <a:pt x="584712" y="439485"/>
                      <a:pt x="555540" y="439485"/>
                    </a:cubicBezTo>
                    <a:lnTo>
                      <a:pt x="325528" y="439485"/>
                    </a:lnTo>
                    <a:lnTo>
                      <a:pt x="325528" y="484078"/>
                    </a:lnTo>
                    <a:lnTo>
                      <a:pt x="486614" y="484078"/>
                    </a:lnTo>
                    <a:lnTo>
                      <a:pt x="508041" y="505472"/>
                    </a:lnTo>
                    <a:lnTo>
                      <a:pt x="508041" y="527124"/>
                    </a:lnTo>
                    <a:lnTo>
                      <a:pt x="100162" y="527124"/>
                    </a:lnTo>
                    <a:lnTo>
                      <a:pt x="100162" y="505472"/>
                    </a:lnTo>
                    <a:lnTo>
                      <a:pt x="121589" y="484078"/>
                    </a:lnTo>
                    <a:lnTo>
                      <a:pt x="282675" y="484078"/>
                    </a:lnTo>
                    <a:lnTo>
                      <a:pt x="282675" y="439485"/>
                    </a:lnTo>
                    <a:lnTo>
                      <a:pt x="52662" y="439485"/>
                    </a:lnTo>
                    <a:cubicBezTo>
                      <a:pt x="23750" y="439485"/>
                      <a:pt x="0" y="415771"/>
                      <a:pt x="0" y="386902"/>
                    </a:cubicBezTo>
                    <a:lnTo>
                      <a:pt x="0" y="52326"/>
                    </a:lnTo>
                    <a:cubicBezTo>
                      <a:pt x="0" y="23456"/>
                      <a:pt x="23750" y="0"/>
                      <a:pt x="526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9" name="business-bars-graphic_15237"/>
              <p:cNvSpPr>
                <a:spLocks noChangeAspect="1"/>
              </p:cNvSpPr>
              <p:nvPr/>
            </p:nvSpPr>
            <p:spPr bwMode="auto">
              <a:xfrm>
                <a:off x="9229" y="4941"/>
                <a:ext cx="771" cy="697"/>
              </a:xfrm>
              <a:custGeom>
                <a:avLst/>
                <a:gdLst>
                  <a:gd name="connsiteX0" fmla="*/ 41158 w 584292"/>
                  <a:gd name="connsiteY0" fmla="*/ 446576 h 527936"/>
                  <a:gd name="connsiteX1" fmla="*/ 543134 w 584292"/>
                  <a:gd name="connsiteY1" fmla="*/ 446576 h 527936"/>
                  <a:gd name="connsiteX2" fmla="*/ 584292 w 584292"/>
                  <a:gd name="connsiteY2" fmla="*/ 487659 h 527936"/>
                  <a:gd name="connsiteX3" fmla="*/ 543134 w 584292"/>
                  <a:gd name="connsiteY3" fmla="*/ 527936 h 527936"/>
                  <a:gd name="connsiteX4" fmla="*/ 41158 w 584292"/>
                  <a:gd name="connsiteY4" fmla="*/ 527936 h 527936"/>
                  <a:gd name="connsiteX5" fmla="*/ 0 w 584292"/>
                  <a:gd name="connsiteY5" fmla="*/ 487659 h 527936"/>
                  <a:gd name="connsiteX6" fmla="*/ 41158 w 584292"/>
                  <a:gd name="connsiteY6" fmla="*/ 446576 h 527936"/>
                  <a:gd name="connsiteX7" fmla="*/ 62981 w 584292"/>
                  <a:gd name="connsiteY7" fmla="*/ 268438 h 527936"/>
                  <a:gd name="connsiteX8" fmla="*/ 172707 w 584292"/>
                  <a:gd name="connsiteY8" fmla="*/ 268438 h 527936"/>
                  <a:gd name="connsiteX9" fmla="*/ 193684 w 584292"/>
                  <a:gd name="connsiteY9" fmla="*/ 289386 h 527936"/>
                  <a:gd name="connsiteX10" fmla="*/ 193684 w 584292"/>
                  <a:gd name="connsiteY10" fmla="*/ 409434 h 527936"/>
                  <a:gd name="connsiteX11" fmla="*/ 172707 w 584292"/>
                  <a:gd name="connsiteY11" fmla="*/ 430382 h 527936"/>
                  <a:gd name="connsiteX12" fmla="*/ 62981 w 584292"/>
                  <a:gd name="connsiteY12" fmla="*/ 430382 h 527936"/>
                  <a:gd name="connsiteX13" fmla="*/ 41198 w 584292"/>
                  <a:gd name="connsiteY13" fmla="*/ 409434 h 527936"/>
                  <a:gd name="connsiteX14" fmla="*/ 41198 w 584292"/>
                  <a:gd name="connsiteY14" fmla="*/ 289386 h 527936"/>
                  <a:gd name="connsiteX15" fmla="*/ 62981 w 584292"/>
                  <a:gd name="connsiteY15" fmla="*/ 268438 h 527936"/>
                  <a:gd name="connsiteX16" fmla="*/ 411585 w 584292"/>
                  <a:gd name="connsiteY16" fmla="*/ 158834 h 527936"/>
                  <a:gd name="connsiteX17" fmla="*/ 521311 w 584292"/>
                  <a:gd name="connsiteY17" fmla="*/ 158834 h 527936"/>
                  <a:gd name="connsiteX18" fmla="*/ 543094 w 584292"/>
                  <a:gd name="connsiteY18" fmla="*/ 180590 h 527936"/>
                  <a:gd name="connsiteX19" fmla="*/ 543094 w 584292"/>
                  <a:gd name="connsiteY19" fmla="*/ 409431 h 527936"/>
                  <a:gd name="connsiteX20" fmla="*/ 521311 w 584292"/>
                  <a:gd name="connsiteY20" fmla="*/ 430381 h 527936"/>
                  <a:gd name="connsiteX21" fmla="*/ 411585 w 584292"/>
                  <a:gd name="connsiteY21" fmla="*/ 430381 h 527936"/>
                  <a:gd name="connsiteX22" fmla="*/ 390608 w 584292"/>
                  <a:gd name="connsiteY22" fmla="*/ 409431 h 527936"/>
                  <a:gd name="connsiteX23" fmla="*/ 390608 w 584292"/>
                  <a:gd name="connsiteY23" fmla="*/ 180590 h 527936"/>
                  <a:gd name="connsiteX24" fmla="*/ 411585 w 584292"/>
                  <a:gd name="connsiteY24" fmla="*/ 158834 h 527936"/>
                  <a:gd name="connsiteX25" fmla="*/ 237226 w 584292"/>
                  <a:gd name="connsiteY25" fmla="*/ 0 h 527936"/>
                  <a:gd name="connsiteX26" fmla="*/ 347066 w 584292"/>
                  <a:gd name="connsiteY26" fmla="*/ 0 h 527936"/>
                  <a:gd name="connsiteX27" fmla="*/ 368065 w 584292"/>
                  <a:gd name="connsiteY27" fmla="*/ 21761 h 527936"/>
                  <a:gd name="connsiteX28" fmla="*/ 368065 w 584292"/>
                  <a:gd name="connsiteY28" fmla="*/ 409426 h 527936"/>
                  <a:gd name="connsiteX29" fmla="*/ 347066 w 584292"/>
                  <a:gd name="connsiteY29" fmla="*/ 430381 h 527936"/>
                  <a:gd name="connsiteX30" fmla="*/ 237226 w 584292"/>
                  <a:gd name="connsiteY30" fmla="*/ 430381 h 527936"/>
                  <a:gd name="connsiteX31" fmla="*/ 216227 w 584292"/>
                  <a:gd name="connsiteY31" fmla="*/ 409426 h 527936"/>
                  <a:gd name="connsiteX32" fmla="*/ 216227 w 584292"/>
                  <a:gd name="connsiteY32" fmla="*/ 21761 h 527936"/>
                  <a:gd name="connsiteX33" fmla="*/ 237226 w 584292"/>
                  <a:gd name="connsiteY33" fmla="*/ 0 h 527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84292" h="527936">
                    <a:moveTo>
                      <a:pt x="41158" y="446576"/>
                    </a:moveTo>
                    <a:lnTo>
                      <a:pt x="543134" y="446576"/>
                    </a:lnTo>
                    <a:cubicBezTo>
                      <a:pt x="565730" y="446576"/>
                      <a:pt x="584292" y="465104"/>
                      <a:pt x="584292" y="487659"/>
                    </a:cubicBezTo>
                    <a:cubicBezTo>
                      <a:pt x="584292" y="510214"/>
                      <a:pt x="565730" y="527936"/>
                      <a:pt x="543134" y="527936"/>
                    </a:cubicBezTo>
                    <a:lnTo>
                      <a:pt x="41158" y="527936"/>
                    </a:lnTo>
                    <a:cubicBezTo>
                      <a:pt x="18562" y="527936"/>
                      <a:pt x="0" y="510214"/>
                      <a:pt x="0" y="487659"/>
                    </a:cubicBezTo>
                    <a:cubicBezTo>
                      <a:pt x="0" y="465104"/>
                      <a:pt x="18562" y="446576"/>
                      <a:pt x="41158" y="446576"/>
                    </a:cubicBezTo>
                    <a:close/>
                    <a:moveTo>
                      <a:pt x="62981" y="268438"/>
                    </a:moveTo>
                    <a:lnTo>
                      <a:pt x="172707" y="268438"/>
                    </a:lnTo>
                    <a:cubicBezTo>
                      <a:pt x="184002" y="268438"/>
                      <a:pt x="193684" y="278106"/>
                      <a:pt x="193684" y="289386"/>
                    </a:cubicBezTo>
                    <a:lnTo>
                      <a:pt x="193684" y="409434"/>
                    </a:lnTo>
                    <a:cubicBezTo>
                      <a:pt x="193684" y="420714"/>
                      <a:pt x="184002" y="430382"/>
                      <a:pt x="172707" y="430382"/>
                    </a:cubicBezTo>
                    <a:lnTo>
                      <a:pt x="62981" y="430382"/>
                    </a:lnTo>
                    <a:cubicBezTo>
                      <a:pt x="50879" y="430382"/>
                      <a:pt x="41198" y="420714"/>
                      <a:pt x="41198" y="409434"/>
                    </a:cubicBezTo>
                    <a:lnTo>
                      <a:pt x="41198" y="289386"/>
                    </a:lnTo>
                    <a:cubicBezTo>
                      <a:pt x="41198" y="278106"/>
                      <a:pt x="50879" y="268438"/>
                      <a:pt x="62981" y="268438"/>
                    </a:cubicBezTo>
                    <a:close/>
                    <a:moveTo>
                      <a:pt x="411585" y="158834"/>
                    </a:moveTo>
                    <a:lnTo>
                      <a:pt x="521311" y="158834"/>
                    </a:lnTo>
                    <a:cubicBezTo>
                      <a:pt x="533413" y="158834"/>
                      <a:pt x="543094" y="168503"/>
                      <a:pt x="543094" y="180590"/>
                    </a:cubicBezTo>
                    <a:lnTo>
                      <a:pt x="543094" y="409431"/>
                    </a:lnTo>
                    <a:cubicBezTo>
                      <a:pt x="543094" y="420712"/>
                      <a:pt x="533413" y="430381"/>
                      <a:pt x="521311" y="430381"/>
                    </a:cubicBezTo>
                    <a:lnTo>
                      <a:pt x="411585" y="430381"/>
                    </a:lnTo>
                    <a:cubicBezTo>
                      <a:pt x="400290" y="430381"/>
                      <a:pt x="390608" y="420712"/>
                      <a:pt x="390608" y="409431"/>
                    </a:cubicBezTo>
                    <a:lnTo>
                      <a:pt x="390608" y="180590"/>
                    </a:lnTo>
                    <a:cubicBezTo>
                      <a:pt x="390608" y="168503"/>
                      <a:pt x="400290" y="158834"/>
                      <a:pt x="411585" y="158834"/>
                    </a:cubicBezTo>
                    <a:close/>
                    <a:moveTo>
                      <a:pt x="237226" y="0"/>
                    </a:moveTo>
                    <a:lnTo>
                      <a:pt x="347066" y="0"/>
                    </a:lnTo>
                    <a:cubicBezTo>
                      <a:pt x="358373" y="0"/>
                      <a:pt x="368065" y="9672"/>
                      <a:pt x="368065" y="21761"/>
                    </a:cubicBezTo>
                    <a:lnTo>
                      <a:pt x="368065" y="409426"/>
                    </a:lnTo>
                    <a:cubicBezTo>
                      <a:pt x="368065" y="420710"/>
                      <a:pt x="358373" y="430381"/>
                      <a:pt x="347066" y="430381"/>
                    </a:cubicBezTo>
                    <a:lnTo>
                      <a:pt x="237226" y="430381"/>
                    </a:lnTo>
                    <a:cubicBezTo>
                      <a:pt x="225111" y="430381"/>
                      <a:pt x="216227" y="420710"/>
                      <a:pt x="216227" y="409426"/>
                    </a:cubicBezTo>
                    <a:lnTo>
                      <a:pt x="216227" y="21761"/>
                    </a:lnTo>
                    <a:cubicBezTo>
                      <a:pt x="216227" y="9672"/>
                      <a:pt x="225111" y="0"/>
                      <a:pt x="23722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10" name="data-analytics-circular-graphic_38929"/>
              <p:cNvSpPr>
                <a:spLocks noChangeAspect="1"/>
              </p:cNvSpPr>
              <p:nvPr/>
            </p:nvSpPr>
            <p:spPr bwMode="auto">
              <a:xfrm>
                <a:off x="9215" y="7806"/>
                <a:ext cx="766" cy="758"/>
              </a:xfrm>
              <a:custGeom>
                <a:avLst/>
                <a:gdLst>
                  <a:gd name="connsiteX0" fmla="*/ 269730 w 593397"/>
                  <a:gd name="connsiteY0" fmla="*/ 48345 h 586586"/>
                  <a:gd name="connsiteX1" fmla="*/ 269730 w 593397"/>
                  <a:gd name="connsiteY1" fmla="*/ 329207 h 586586"/>
                  <a:gd name="connsiteX2" fmla="*/ 518251 w 593397"/>
                  <a:gd name="connsiteY2" fmla="*/ 421753 h 586586"/>
                  <a:gd name="connsiteX3" fmla="*/ 269730 w 593397"/>
                  <a:gd name="connsiteY3" fmla="*/ 586586 h 586586"/>
                  <a:gd name="connsiteX4" fmla="*/ 0 w 593397"/>
                  <a:gd name="connsiteY4" fmla="*/ 317696 h 586586"/>
                  <a:gd name="connsiteX5" fmla="*/ 269730 w 593397"/>
                  <a:gd name="connsiteY5" fmla="*/ 48345 h 586586"/>
                  <a:gd name="connsiteX6" fmla="*/ 323685 w 593397"/>
                  <a:gd name="connsiteY6" fmla="*/ 0 h 586586"/>
                  <a:gd name="connsiteX7" fmla="*/ 593397 w 593397"/>
                  <a:gd name="connsiteY7" fmla="*/ 269372 h 586586"/>
                  <a:gd name="connsiteX8" fmla="*/ 572189 w 593397"/>
                  <a:gd name="connsiteY8" fmla="*/ 373437 h 586586"/>
                  <a:gd name="connsiteX9" fmla="*/ 323685 w 593397"/>
                  <a:gd name="connsiteY9" fmla="*/ 280884 h 586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3397" h="586586">
                    <a:moveTo>
                      <a:pt x="269730" y="48345"/>
                    </a:moveTo>
                    <a:lnTo>
                      <a:pt x="269730" y="329207"/>
                    </a:lnTo>
                    <a:lnTo>
                      <a:pt x="518251" y="421753"/>
                    </a:lnTo>
                    <a:cubicBezTo>
                      <a:pt x="477215" y="518903"/>
                      <a:pt x="381311" y="586586"/>
                      <a:pt x="269730" y="586586"/>
                    </a:cubicBezTo>
                    <a:cubicBezTo>
                      <a:pt x="120802" y="586586"/>
                      <a:pt x="0" y="466414"/>
                      <a:pt x="0" y="317696"/>
                    </a:cubicBezTo>
                    <a:cubicBezTo>
                      <a:pt x="0" y="168977"/>
                      <a:pt x="120802" y="48345"/>
                      <a:pt x="269730" y="48345"/>
                    </a:cubicBezTo>
                    <a:close/>
                    <a:moveTo>
                      <a:pt x="323685" y="0"/>
                    </a:moveTo>
                    <a:cubicBezTo>
                      <a:pt x="472603" y="0"/>
                      <a:pt x="593397" y="120642"/>
                      <a:pt x="593397" y="269372"/>
                    </a:cubicBezTo>
                    <a:cubicBezTo>
                      <a:pt x="593397" y="306209"/>
                      <a:pt x="585559" y="341665"/>
                      <a:pt x="572189" y="373437"/>
                    </a:cubicBezTo>
                    <a:lnTo>
                      <a:pt x="323685" y="28088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sp>
        <p:nvSpPr>
          <p:cNvPr id="14" name="文本框 13"/>
          <p:cNvSpPr txBox="1"/>
          <p:nvPr/>
        </p:nvSpPr>
        <p:spPr>
          <a:xfrm>
            <a:off x="6358890" y="1722120"/>
            <a:ext cx="3085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0"/>
            <a:ext cx="12192000" cy="6857999"/>
            <a:chOff x="880110" y="2315210"/>
            <a:chExt cx="10494645" cy="3661410"/>
          </a:xfrm>
        </p:grpSpPr>
        <p:sp>
          <p:nvSpPr>
            <p:cNvPr id="5" name="矩形 4"/>
            <p:cNvSpPr/>
            <p:nvPr/>
          </p:nvSpPr>
          <p:spPr>
            <a:xfrm>
              <a:off x="880110" y="2315210"/>
              <a:ext cx="10494645" cy="3661410"/>
            </a:xfrm>
            <a:prstGeom prst="rect">
              <a:avLst/>
            </a:prstGeom>
            <a:gradFill>
              <a:gsLst>
                <a:gs pos="0">
                  <a:srgbClr val="CB7CC8"/>
                </a:gs>
                <a:gs pos="100000">
                  <a:srgbClr val="ED9D8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405890" y="2534920"/>
              <a:ext cx="6123305" cy="2764155"/>
              <a:chOff x="10048" y="2246"/>
              <a:chExt cx="9643" cy="4353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10150" y="3410"/>
                <a:ext cx="9541" cy="31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r>
                  <a:rPr lang="zh-CN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我们产品面向的用户群体主要是福大的学生以及校园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食堂和</a:t>
                </a:r>
                <a:r>
                  <a:rPr lang="zh-CN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周边的一些餐饮店</a:t>
                </a:r>
                <a:r>
                  <a:rPr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 </a:t>
                </a:r>
                <a:r>
                  <a:rPr lang="zh-CN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。初期阶段如果面向的用户群体太大，不仅我们获取有效信息困难，而且我们无法真正明确用户对我们产品的需求程度。所以我们决定先把产品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做细做精，</a:t>
                </a:r>
                <a:r>
                  <a:rPr lang="zh-CN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推向福大的学生，然后获取用户的反馈信息，针对用户的反馈来对产品进行改进和完善，再进一步决定是否扩大用户群体！</a:t>
                </a: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10048" y="2246"/>
                <a:ext cx="5768" cy="5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2400" b="1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主要用户群体</a:t>
                </a: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10261" y="2870"/>
                <a:ext cx="5796" cy="372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zh-CN" altLang="en-US" sz="1600" dirty="0">
                    <a:solidFill>
                      <a:schemeClr val="bg1"/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Major user groups</a:t>
                </a: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006965" y="3036570"/>
              <a:ext cx="498475" cy="2300605"/>
              <a:chOff x="9215" y="4941"/>
              <a:chExt cx="785" cy="3623"/>
            </a:xfrm>
          </p:grpSpPr>
          <p:sp>
            <p:nvSpPr>
              <p:cNvPr id="18" name="computer-screen-with-pie-graph-symbol_30881"/>
              <p:cNvSpPr>
                <a:spLocks noChangeAspect="1"/>
              </p:cNvSpPr>
              <p:nvPr/>
            </p:nvSpPr>
            <p:spPr bwMode="auto">
              <a:xfrm>
                <a:off x="9229" y="6454"/>
                <a:ext cx="737" cy="639"/>
              </a:xfrm>
              <a:custGeom>
                <a:avLst/>
                <a:gdLst>
                  <a:gd name="connsiteX0" fmla="*/ 532049 w 608203"/>
                  <a:gd name="connsiteY0" fmla="*/ 336380 h 527124"/>
                  <a:gd name="connsiteX1" fmla="*/ 530242 w 608203"/>
                  <a:gd name="connsiteY1" fmla="*/ 338184 h 527124"/>
                  <a:gd name="connsiteX2" fmla="*/ 530242 w 608203"/>
                  <a:gd name="connsiteY2" fmla="*/ 353392 h 527124"/>
                  <a:gd name="connsiteX3" fmla="*/ 530500 w 608203"/>
                  <a:gd name="connsiteY3" fmla="*/ 353650 h 527124"/>
                  <a:gd name="connsiteX4" fmla="*/ 533598 w 608203"/>
                  <a:gd name="connsiteY4" fmla="*/ 353650 h 527124"/>
                  <a:gd name="connsiteX5" fmla="*/ 533856 w 608203"/>
                  <a:gd name="connsiteY5" fmla="*/ 353392 h 527124"/>
                  <a:gd name="connsiteX6" fmla="*/ 533598 w 608203"/>
                  <a:gd name="connsiteY6" fmla="*/ 353392 h 527124"/>
                  <a:gd name="connsiteX7" fmla="*/ 533598 w 608203"/>
                  <a:gd name="connsiteY7" fmla="*/ 338184 h 527124"/>
                  <a:gd name="connsiteX8" fmla="*/ 532049 w 608203"/>
                  <a:gd name="connsiteY8" fmla="*/ 336380 h 527124"/>
                  <a:gd name="connsiteX9" fmla="*/ 379740 w 608203"/>
                  <a:gd name="connsiteY9" fmla="*/ 336380 h 527124"/>
                  <a:gd name="connsiteX10" fmla="*/ 377933 w 608203"/>
                  <a:gd name="connsiteY10" fmla="*/ 338184 h 527124"/>
                  <a:gd name="connsiteX11" fmla="*/ 377933 w 608203"/>
                  <a:gd name="connsiteY11" fmla="*/ 353392 h 527124"/>
                  <a:gd name="connsiteX12" fmla="*/ 378191 w 608203"/>
                  <a:gd name="connsiteY12" fmla="*/ 353650 h 527124"/>
                  <a:gd name="connsiteX13" fmla="*/ 381289 w 608203"/>
                  <a:gd name="connsiteY13" fmla="*/ 353650 h 527124"/>
                  <a:gd name="connsiteX14" fmla="*/ 381547 w 608203"/>
                  <a:gd name="connsiteY14" fmla="*/ 353392 h 527124"/>
                  <a:gd name="connsiteX15" fmla="*/ 381547 w 608203"/>
                  <a:gd name="connsiteY15" fmla="*/ 338184 h 527124"/>
                  <a:gd name="connsiteX16" fmla="*/ 379740 w 608203"/>
                  <a:gd name="connsiteY16" fmla="*/ 336380 h 527124"/>
                  <a:gd name="connsiteX17" fmla="*/ 228464 w 608203"/>
                  <a:gd name="connsiteY17" fmla="*/ 336380 h 527124"/>
                  <a:gd name="connsiteX18" fmla="*/ 226657 w 608203"/>
                  <a:gd name="connsiteY18" fmla="*/ 338184 h 527124"/>
                  <a:gd name="connsiteX19" fmla="*/ 226657 w 608203"/>
                  <a:gd name="connsiteY19" fmla="*/ 353392 h 527124"/>
                  <a:gd name="connsiteX20" fmla="*/ 226915 w 608203"/>
                  <a:gd name="connsiteY20" fmla="*/ 353650 h 527124"/>
                  <a:gd name="connsiteX21" fmla="*/ 230012 w 608203"/>
                  <a:gd name="connsiteY21" fmla="*/ 353650 h 527124"/>
                  <a:gd name="connsiteX22" fmla="*/ 230271 w 608203"/>
                  <a:gd name="connsiteY22" fmla="*/ 353392 h 527124"/>
                  <a:gd name="connsiteX23" fmla="*/ 230271 w 608203"/>
                  <a:gd name="connsiteY23" fmla="*/ 338184 h 527124"/>
                  <a:gd name="connsiteX24" fmla="*/ 228464 w 608203"/>
                  <a:gd name="connsiteY24" fmla="*/ 336380 h 527124"/>
                  <a:gd name="connsiteX25" fmla="*/ 76154 w 608203"/>
                  <a:gd name="connsiteY25" fmla="*/ 336380 h 527124"/>
                  <a:gd name="connsiteX26" fmla="*/ 74605 w 608203"/>
                  <a:gd name="connsiteY26" fmla="*/ 338184 h 527124"/>
                  <a:gd name="connsiteX27" fmla="*/ 74605 w 608203"/>
                  <a:gd name="connsiteY27" fmla="*/ 353392 h 527124"/>
                  <a:gd name="connsiteX28" fmla="*/ 74863 w 608203"/>
                  <a:gd name="connsiteY28" fmla="*/ 353650 h 527124"/>
                  <a:gd name="connsiteX29" fmla="*/ 77703 w 608203"/>
                  <a:gd name="connsiteY29" fmla="*/ 353650 h 527124"/>
                  <a:gd name="connsiteX30" fmla="*/ 77961 w 608203"/>
                  <a:gd name="connsiteY30" fmla="*/ 353392 h 527124"/>
                  <a:gd name="connsiteX31" fmla="*/ 77961 w 608203"/>
                  <a:gd name="connsiteY31" fmla="*/ 338184 h 527124"/>
                  <a:gd name="connsiteX32" fmla="*/ 76154 w 608203"/>
                  <a:gd name="connsiteY32" fmla="*/ 336380 h 527124"/>
                  <a:gd name="connsiteX33" fmla="*/ 385640 w 608203"/>
                  <a:gd name="connsiteY33" fmla="*/ 296446 h 527124"/>
                  <a:gd name="connsiteX34" fmla="*/ 385640 w 608203"/>
                  <a:gd name="connsiteY34" fmla="*/ 307253 h 527124"/>
                  <a:gd name="connsiteX35" fmla="*/ 383836 w 608203"/>
                  <a:gd name="connsiteY35" fmla="*/ 311626 h 527124"/>
                  <a:gd name="connsiteX36" fmla="*/ 379713 w 608203"/>
                  <a:gd name="connsiteY36" fmla="*/ 313170 h 527124"/>
                  <a:gd name="connsiteX37" fmla="*/ 375589 w 608203"/>
                  <a:gd name="connsiteY37" fmla="*/ 311626 h 527124"/>
                  <a:gd name="connsiteX38" fmla="*/ 373785 w 608203"/>
                  <a:gd name="connsiteY38" fmla="*/ 307253 h 527124"/>
                  <a:gd name="connsiteX39" fmla="*/ 373785 w 608203"/>
                  <a:gd name="connsiteY39" fmla="*/ 304680 h 527124"/>
                  <a:gd name="connsiteX40" fmla="*/ 377909 w 608203"/>
                  <a:gd name="connsiteY40" fmla="*/ 302107 h 527124"/>
                  <a:gd name="connsiteX41" fmla="*/ 377909 w 608203"/>
                  <a:gd name="connsiteY41" fmla="*/ 307767 h 527124"/>
                  <a:gd name="connsiteX42" fmla="*/ 379713 w 608203"/>
                  <a:gd name="connsiteY42" fmla="*/ 309568 h 527124"/>
                  <a:gd name="connsiteX43" fmla="*/ 381517 w 608203"/>
                  <a:gd name="connsiteY43" fmla="*/ 307767 h 527124"/>
                  <a:gd name="connsiteX44" fmla="*/ 381517 w 608203"/>
                  <a:gd name="connsiteY44" fmla="*/ 299534 h 527124"/>
                  <a:gd name="connsiteX45" fmla="*/ 385640 w 608203"/>
                  <a:gd name="connsiteY45" fmla="*/ 296446 h 527124"/>
                  <a:gd name="connsiteX46" fmla="*/ 222493 w 608203"/>
                  <a:gd name="connsiteY46" fmla="*/ 296446 h 527124"/>
                  <a:gd name="connsiteX47" fmla="*/ 226641 w 608203"/>
                  <a:gd name="connsiteY47" fmla="*/ 299534 h 527124"/>
                  <a:gd name="connsiteX48" fmla="*/ 226641 w 608203"/>
                  <a:gd name="connsiteY48" fmla="*/ 307767 h 527124"/>
                  <a:gd name="connsiteX49" fmla="*/ 228456 w 608203"/>
                  <a:gd name="connsiteY49" fmla="*/ 309568 h 527124"/>
                  <a:gd name="connsiteX50" fmla="*/ 230271 w 608203"/>
                  <a:gd name="connsiteY50" fmla="*/ 307767 h 527124"/>
                  <a:gd name="connsiteX51" fmla="*/ 230271 w 608203"/>
                  <a:gd name="connsiteY51" fmla="*/ 302107 h 527124"/>
                  <a:gd name="connsiteX52" fmla="*/ 234419 w 608203"/>
                  <a:gd name="connsiteY52" fmla="*/ 304680 h 527124"/>
                  <a:gd name="connsiteX53" fmla="*/ 234419 w 608203"/>
                  <a:gd name="connsiteY53" fmla="*/ 307253 h 527124"/>
                  <a:gd name="connsiteX54" fmla="*/ 232604 w 608203"/>
                  <a:gd name="connsiteY54" fmla="*/ 311626 h 527124"/>
                  <a:gd name="connsiteX55" fmla="*/ 228456 w 608203"/>
                  <a:gd name="connsiteY55" fmla="*/ 313170 h 527124"/>
                  <a:gd name="connsiteX56" fmla="*/ 224308 w 608203"/>
                  <a:gd name="connsiteY56" fmla="*/ 311626 h 527124"/>
                  <a:gd name="connsiteX57" fmla="*/ 222493 w 608203"/>
                  <a:gd name="connsiteY57" fmla="*/ 307253 h 527124"/>
                  <a:gd name="connsiteX58" fmla="*/ 569992 w 608203"/>
                  <a:gd name="connsiteY58" fmla="*/ 290741 h 527124"/>
                  <a:gd name="connsiteX59" fmla="*/ 568177 w 608203"/>
                  <a:gd name="connsiteY59" fmla="*/ 292545 h 527124"/>
                  <a:gd name="connsiteX60" fmla="*/ 568177 w 608203"/>
                  <a:gd name="connsiteY60" fmla="*/ 307756 h 527124"/>
                  <a:gd name="connsiteX61" fmla="*/ 569992 w 608203"/>
                  <a:gd name="connsiteY61" fmla="*/ 309561 h 527124"/>
                  <a:gd name="connsiteX62" fmla="*/ 571807 w 608203"/>
                  <a:gd name="connsiteY62" fmla="*/ 307756 h 527124"/>
                  <a:gd name="connsiteX63" fmla="*/ 571807 w 608203"/>
                  <a:gd name="connsiteY63" fmla="*/ 292545 h 527124"/>
                  <a:gd name="connsiteX64" fmla="*/ 569992 w 608203"/>
                  <a:gd name="connsiteY64" fmla="*/ 290741 h 527124"/>
                  <a:gd name="connsiteX65" fmla="*/ 532028 w 608203"/>
                  <a:gd name="connsiteY65" fmla="*/ 290741 h 527124"/>
                  <a:gd name="connsiteX66" fmla="*/ 530213 w 608203"/>
                  <a:gd name="connsiteY66" fmla="*/ 292545 h 527124"/>
                  <a:gd name="connsiteX67" fmla="*/ 530213 w 608203"/>
                  <a:gd name="connsiteY67" fmla="*/ 307756 h 527124"/>
                  <a:gd name="connsiteX68" fmla="*/ 532028 w 608203"/>
                  <a:gd name="connsiteY68" fmla="*/ 309561 h 527124"/>
                  <a:gd name="connsiteX69" fmla="*/ 533843 w 608203"/>
                  <a:gd name="connsiteY69" fmla="*/ 307756 h 527124"/>
                  <a:gd name="connsiteX70" fmla="*/ 533843 w 608203"/>
                  <a:gd name="connsiteY70" fmla="*/ 292545 h 527124"/>
                  <a:gd name="connsiteX71" fmla="*/ 532028 w 608203"/>
                  <a:gd name="connsiteY71" fmla="*/ 290741 h 527124"/>
                  <a:gd name="connsiteX72" fmla="*/ 493817 w 608203"/>
                  <a:gd name="connsiteY72" fmla="*/ 290741 h 527124"/>
                  <a:gd name="connsiteX73" fmla="*/ 492013 w 608203"/>
                  <a:gd name="connsiteY73" fmla="*/ 292545 h 527124"/>
                  <a:gd name="connsiteX74" fmla="*/ 492013 w 608203"/>
                  <a:gd name="connsiteY74" fmla="*/ 307756 h 527124"/>
                  <a:gd name="connsiteX75" fmla="*/ 493817 w 608203"/>
                  <a:gd name="connsiteY75" fmla="*/ 309561 h 527124"/>
                  <a:gd name="connsiteX76" fmla="*/ 495621 w 608203"/>
                  <a:gd name="connsiteY76" fmla="*/ 307756 h 527124"/>
                  <a:gd name="connsiteX77" fmla="*/ 495621 w 608203"/>
                  <a:gd name="connsiteY77" fmla="*/ 292545 h 527124"/>
                  <a:gd name="connsiteX78" fmla="*/ 493817 w 608203"/>
                  <a:gd name="connsiteY78" fmla="*/ 290741 h 527124"/>
                  <a:gd name="connsiteX79" fmla="*/ 455888 w 608203"/>
                  <a:gd name="connsiteY79" fmla="*/ 290741 h 527124"/>
                  <a:gd name="connsiteX80" fmla="*/ 454073 w 608203"/>
                  <a:gd name="connsiteY80" fmla="*/ 292545 h 527124"/>
                  <a:gd name="connsiteX81" fmla="*/ 454073 w 608203"/>
                  <a:gd name="connsiteY81" fmla="*/ 307756 h 527124"/>
                  <a:gd name="connsiteX82" fmla="*/ 455888 w 608203"/>
                  <a:gd name="connsiteY82" fmla="*/ 309561 h 527124"/>
                  <a:gd name="connsiteX83" fmla="*/ 457703 w 608203"/>
                  <a:gd name="connsiteY83" fmla="*/ 307756 h 527124"/>
                  <a:gd name="connsiteX84" fmla="*/ 457703 w 608203"/>
                  <a:gd name="connsiteY84" fmla="*/ 292545 h 527124"/>
                  <a:gd name="connsiteX85" fmla="*/ 455888 w 608203"/>
                  <a:gd name="connsiteY85" fmla="*/ 290741 h 527124"/>
                  <a:gd name="connsiteX86" fmla="*/ 417689 w 608203"/>
                  <a:gd name="connsiteY86" fmla="*/ 290741 h 527124"/>
                  <a:gd name="connsiteX87" fmla="*/ 415889 w 608203"/>
                  <a:gd name="connsiteY87" fmla="*/ 292545 h 527124"/>
                  <a:gd name="connsiteX88" fmla="*/ 415889 w 608203"/>
                  <a:gd name="connsiteY88" fmla="*/ 307756 h 527124"/>
                  <a:gd name="connsiteX89" fmla="*/ 417689 w 608203"/>
                  <a:gd name="connsiteY89" fmla="*/ 309561 h 527124"/>
                  <a:gd name="connsiteX90" fmla="*/ 419489 w 608203"/>
                  <a:gd name="connsiteY90" fmla="*/ 307756 h 527124"/>
                  <a:gd name="connsiteX91" fmla="*/ 419489 w 608203"/>
                  <a:gd name="connsiteY91" fmla="*/ 292545 h 527124"/>
                  <a:gd name="connsiteX92" fmla="*/ 417689 w 608203"/>
                  <a:gd name="connsiteY92" fmla="*/ 290741 h 527124"/>
                  <a:gd name="connsiteX93" fmla="*/ 190527 w 608203"/>
                  <a:gd name="connsiteY93" fmla="*/ 290741 h 527124"/>
                  <a:gd name="connsiteX94" fmla="*/ 188723 w 608203"/>
                  <a:gd name="connsiteY94" fmla="*/ 292545 h 527124"/>
                  <a:gd name="connsiteX95" fmla="*/ 188723 w 608203"/>
                  <a:gd name="connsiteY95" fmla="*/ 307756 h 527124"/>
                  <a:gd name="connsiteX96" fmla="*/ 190527 w 608203"/>
                  <a:gd name="connsiteY96" fmla="*/ 309561 h 527124"/>
                  <a:gd name="connsiteX97" fmla="*/ 192331 w 608203"/>
                  <a:gd name="connsiteY97" fmla="*/ 307756 h 527124"/>
                  <a:gd name="connsiteX98" fmla="*/ 192331 w 608203"/>
                  <a:gd name="connsiteY98" fmla="*/ 292545 h 527124"/>
                  <a:gd name="connsiteX99" fmla="*/ 190527 w 608203"/>
                  <a:gd name="connsiteY99" fmla="*/ 290741 h 527124"/>
                  <a:gd name="connsiteX100" fmla="*/ 152280 w 608203"/>
                  <a:gd name="connsiteY100" fmla="*/ 290741 h 527124"/>
                  <a:gd name="connsiteX101" fmla="*/ 150476 w 608203"/>
                  <a:gd name="connsiteY101" fmla="*/ 292545 h 527124"/>
                  <a:gd name="connsiteX102" fmla="*/ 150476 w 608203"/>
                  <a:gd name="connsiteY102" fmla="*/ 307756 h 527124"/>
                  <a:gd name="connsiteX103" fmla="*/ 152280 w 608203"/>
                  <a:gd name="connsiteY103" fmla="*/ 309561 h 527124"/>
                  <a:gd name="connsiteX104" fmla="*/ 154084 w 608203"/>
                  <a:gd name="connsiteY104" fmla="*/ 307756 h 527124"/>
                  <a:gd name="connsiteX105" fmla="*/ 154084 w 608203"/>
                  <a:gd name="connsiteY105" fmla="*/ 292545 h 527124"/>
                  <a:gd name="connsiteX106" fmla="*/ 152280 w 608203"/>
                  <a:gd name="connsiteY106" fmla="*/ 290741 h 527124"/>
                  <a:gd name="connsiteX107" fmla="*/ 114351 w 608203"/>
                  <a:gd name="connsiteY107" fmla="*/ 290741 h 527124"/>
                  <a:gd name="connsiteX108" fmla="*/ 112536 w 608203"/>
                  <a:gd name="connsiteY108" fmla="*/ 292545 h 527124"/>
                  <a:gd name="connsiteX109" fmla="*/ 112536 w 608203"/>
                  <a:gd name="connsiteY109" fmla="*/ 307756 h 527124"/>
                  <a:gd name="connsiteX110" fmla="*/ 114351 w 608203"/>
                  <a:gd name="connsiteY110" fmla="*/ 309561 h 527124"/>
                  <a:gd name="connsiteX111" fmla="*/ 116166 w 608203"/>
                  <a:gd name="connsiteY111" fmla="*/ 307756 h 527124"/>
                  <a:gd name="connsiteX112" fmla="*/ 116166 w 608203"/>
                  <a:gd name="connsiteY112" fmla="*/ 292545 h 527124"/>
                  <a:gd name="connsiteX113" fmla="*/ 114351 w 608203"/>
                  <a:gd name="connsiteY113" fmla="*/ 290741 h 527124"/>
                  <a:gd name="connsiteX114" fmla="*/ 76410 w 608203"/>
                  <a:gd name="connsiteY114" fmla="*/ 290741 h 527124"/>
                  <a:gd name="connsiteX115" fmla="*/ 74610 w 608203"/>
                  <a:gd name="connsiteY115" fmla="*/ 292545 h 527124"/>
                  <a:gd name="connsiteX116" fmla="*/ 74610 w 608203"/>
                  <a:gd name="connsiteY116" fmla="*/ 307756 h 527124"/>
                  <a:gd name="connsiteX117" fmla="*/ 76410 w 608203"/>
                  <a:gd name="connsiteY117" fmla="*/ 309561 h 527124"/>
                  <a:gd name="connsiteX118" fmla="*/ 77953 w 608203"/>
                  <a:gd name="connsiteY118" fmla="*/ 307756 h 527124"/>
                  <a:gd name="connsiteX119" fmla="*/ 77953 w 608203"/>
                  <a:gd name="connsiteY119" fmla="*/ 292545 h 527124"/>
                  <a:gd name="connsiteX120" fmla="*/ 76410 w 608203"/>
                  <a:gd name="connsiteY120" fmla="*/ 290741 h 527124"/>
                  <a:gd name="connsiteX121" fmla="*/ 38211 w 608203"/>
                  <a:gd name="connsiteY121" fmla="*/ 290741 h 527124"/>
                  <a:gd name="connsiteX122" fmla="*/ 36396 w 608203"/>
                  <a:gd name="connsiteY122" fmla="*/ 292545 h 527124"/>
                  <a:gd name="connsiteX123" fmla="*/ 36396 w 608203"/>
                  <a:gd name="connsiteY123" fmla="*/ 307756 h 527124"/>
                  <a:gd name="connsiteX124" fmla="*/ 38211 w 608203"/>
                  <a:gd name="connsiteY124" fmla="*/ 309561 h 527124"/>
                  <a:gd name="connsiteX125" fmla="*/ 40026 w 608203"/>
                  <a:gd name="connsiteY125" fmla="*/ 307756 h 527124"/>
                  <a:gd name="connsiteX126" fmla="*/ 40026 w 608203"/>
                  <a:gd name="connsiteY126" fmla="*/ 292545 h 527124"/>
                  <a:gd name="connsiteX127" fmla="*/ 38211 w 608203"/>
                  <a:gd name="connsiteY127" fmla="*/ 290741 h 527124"/>
                  <a:gd name="connsiteX128" fmla="*/ 569992 w 608203"/>
                  <a:gd name="connsiteY128" fmla="*/ 287131 h 527124"/>
                  <a:gd name="connsiteX129" fmla="*/ 574140 w 608203"/>
                  <a:gd name="connsiteY129" fmla="*/ 288678 h 527124"/>
                  <a:gd name="connsiteX130" fmla="*/ 575955 w 608203"/>
                  <a:gd name="connsiteY130" fmla="*/ 293319 h 527124"/>
                  <a:gd name="connsiteX131" fmla="*/ 575955 w 608203"/>
                  <a:gd name="connsiteY131" fmla="*/ 307241 h 527124"/>
                  <a:gd name="connsiteX132" fmla="*/ 574140 w 608203"/>
                  <a:gd name="connsiteY132" fmla="*/ 311623 h 527124"/>
                  <a:gd name="connsiteX133" fmla="*/ 569992 w 608203"/>
                  <a:gd name="connsiteY133" fmla="*/ 313170 h 527124"/>
                  <a:gd name="connsiteX134" fmla="*/ 565844 w 608203"/>
                  <a:gd name="connsiteY134" fmla="*/ 311623 h 527124"/>
                  <a:gd name="connsiteX135" fmla="*/ 564029 w 608203"/>
                  <a:gd name="connsiteY135" fmla="*/ 307241 h 527124"/>
                  <a:gd name="connsiteX136" fmla="*/ 564029 w 608203"/>
                  <a:gd name="connsiteY136" fmla="*/ 293319 h 527124"/>
                  <a:gd name="connsiteX137" fmla="*/ 565844 w 608203"/>
                  <a:gd name="connsiteY137" fmla="*/ 288678 h 527124"/>
                  <a:gd name="connsiteX138" fmla="*/ 569992 w 608203"/>
                  <a:gd name="connsiteY138" fmla="*/ 287131 h 527124"/>
                  <a:gd name="connsiteX139" fmla="*/ 532028 w 608203"/>
                  <a:gd name="connsiteY139" fmla="*/ 287131 h 527124"/>
                  <a:gd name="connsiteX140" fmla="*/ 536176 w 608203"/>
                  <a:gd name="connsiteY140" fmla="*/ 288678 h 527124"/>
                  <a:gd name="connsiteX141" fmla="*/ 537991 w 608203"/>
                  <a:gd name="connsiteY141" fmla="*/ 293319 h 527124"/>
                  <a:gd name="connsiteX142" fmla="*/ 537991 w 608203"/>
                  <a:gd name="connsiteY142" fmla="*/ 307241 h 527124"/>
                  <a:gd name="connsiteX143" fmla="*/ 536176 w 608203"/>
                  <a:gd name="connsiteY143" fmla="*/ 311623 h 527124"/>
                  <a:gd name="connsiteX144" fmla="*/ 532028 w 608203"/>
                  <a:gd name="connsiteY144" fmla="*/ 313170 h 527124"/>
                  <a:gd name="connsiteX145" fmla="*/ 527880 w 608203"/>
                  <a:gd name="connsiteY145" fmla="*/ 311623 h 527124"/>
                  <a:gd name="connsiteX146" fmla="*/ 526065 w 608203"/>
                  <a:gd name="connsiteY146" fmla="*/ 307241 h 527124"/>
                  <a:gd name="connsiteX147" fmla="*/ 526065 w 608203"/>
                  <a:gd name="connsiteY147" fmla="*/ 293319 h 527124"/>
                  <a:gd name="connsiteX148" fmla="*/ 527880 w 608203"/>
                  <a:gd name="connsiteY148" fmla="*/ 288678 h 527124"/>
                  <a:gd name="connsiteX149" fmla="*/ 532028 w 608203"/>
                  <a:gd name="connsiteY149" fmla="*/ 287131 h 527124"/>
                  <a:gd name="connsiteX150" fmla="*/ 493817 w 608203"/>
                  <a:gd name="connsiteY150" fmla="*/ 287131 h 527124"/>
                  <a:gd name="connsiteX151" fmla="*/ 497940 w 608203"/>
                  <a:gd name="connsiteY151" fmla="*/ 288678 h 527124"/>
                  <a:gd name="connsiteX152" fmla="*/ 499744 w 608203"/>
                  <a:gd name="connsiteY152" fmla="*/ 293319 h 527124"/>
                  <a:gd name="connsiteX153" fmla="*/ 499744 w 608203"/>
                  <a:gd name="connsiteY153" fmla="*/ 307241 h 527124"/>
                  <a:gd name="connsiteX154" fmla="*/ 497940 w 608203"/>
                  <a:gd name="connsiteY154" fmla="*/ 311623 h 527124"/>
                  <a:gd name="connsiteX155" fmla="*/ 493817 w 608203"/>
                  <a:gd name="connsiteY155" fmla="*/ 313170 h 527124"/>
                  <a:gd name="connsiteX156" fmla="*/ 489693 w 608203"/>
                  <a:gd name="connsiteY156" fmla="*/ 311623 h 527124"/>
                  <a:gd name="connsiteX157" fmla="*/ 487889 w 608203"/>
                  <a:gd name="connsiteY157" fmla="*/ 307241 h 527124"/>
                  <a:gd name="connsiteX158" fmla="*/ 487889 w 608203"/>
                  <a:gd name="connsiteY158" fmla="*/ 293319 h 527124"/>
                  <a:gd name="connsiteX159" fmla="*/ 489693 w 608203"/>
                  <a:gd name="connsiteY159" fmla="*/ 288678 h 527124"/>
                  <a:gd name="connsiteX160" fmla="*/ 493817 w 608203"/>
                  <a:gd name="connsiteY160" fmla="*/ 287131 h 527124"/>
                  <a:gd name="connsiteX161" fmla="*/ 455888 w 608203"/>
                  <a:gd name="connsiteY161" fmla="*/ 287131 h 527124"/>
                  <a:gd name="connsiteX162" fmla="*/ 460036 w 608203"/>
                  <a:gd name="connsiteY162" fmla="*/ 288678 h 527124"/>
                  <a:gd name="connsiteX163" fmla="*/ 461851 w 608203"/>
                  <a:gd name="connsiteY163" fmla="*/ 293319 h 527124"/>
                  <a:gd name="connsiteX164" fmla="*/ 461851 w 608203"/>
                  <a:gd name="connsiteY164" fmla="*/ 307241 h 527124"/>
                  <a:gd name="connsiteX165" fmla="*/ 460036 w 608203"/>
                  <a:gd name="connsiteY165" fmla="*/ 311623 h 527124"/>
                  <a:gd name="connsiteX166" fmla="*/ 455888 w 608203"/>
                  <a:gd name="connsiteY166" fmla="*/ 313170 h 527124"/>
                  <a:gd name="connsiteX167" fmla="*/ 451740 w 608203"/>
                  <a:gd name="connsiteY167" fmla="*/ 311623 h 527124"/>
                  <a:gd name="connsiteX168" fmla="*/ 449925 w 608203"/>
                  <a:gd name="connsiteY168" fmla="*/ 307241 h 527124"/>
                  <a:gd name="connsiteX169" fmla="*/ 449925 w 608203"/>
                  <a:gd name="connsiteY169" fmla="*/ 293319 h 527124"/>
                  <a:gd name="connsiteX170" fmla="*/ 451740 w 608203"/>
                  <a:gd name="connsiteY170" fmla="*/ 288678 h 527124"/>
                  <a:gd name="connsiteX171" fmla="*/ 455888 w 608203"/>
                  <a:gd name="connsiteY171" fmla="*/ 287131 h 527124"/>
                  <a:gd name="connsiteX172" fmla="*/ 417689 w 608203"/>
                  <a:gd name="connsiteY172" fmla="*/ 287131 h 527124"/>
                  <a:gd name="connsiteX173" fmla="*/ 421804 w 608203"/>
                  <a:gd name="connsiteY173" fmla="*/ 288678 h 527124"/>
                  <a:gd name="connsiteX174" fmla="*/ 423604 w 608203"/>
                  <a:gd name="connsiteY174" fmla="*/ 293319 h 527124"/>
                  <a:gd name="connsiteX175" fmla="*/ 423604 w 608203"/>
                  <a:gd name="connsiteY175" fmla="*/ 307241 h 527124"/>
                  <a:gd name="connsiteX176" fmla="*/ 421804 w 608203"/>
                  <a:gd name="connsiteY176" fmla="*/ 311623 h 527124"/>
                  <a:gd name="connsiteX177" fmla="*/ 417689 w 608203"/>
                  <a:gd name="connsiteY177" fmla="*/ 313170 h 527124"/>
                  <a:gd name="connsiteX178" fmla="*/ 413574 w 608203"/>
                  <a:gd name="connsiteY178" fmla="*/ 311623 h 527124"/>
                  <a:gd name="connsiteX179" fmla="*/ 412031 w 608203"/>
                  <a:gd name="connsiteY179" fmla="*/ 307241 h 527124"/>
                  <a:gd name="connsiteX180" fmla="*/ 412031 w 608203"/>
                  <a:gd name="connsiteY180" fmla="*/ 293319 h 527124"/>
                  <a:gd name="connsiteX181" fmla="*/ 413574 w 608203"/>
                  <a:gd name="connsiteY181" fmla="*/ 288678 h 527124"/>
                  <a:gd name="connsiteX182" fmla="*/ 417689 w 608203"/>
                  <a:gd name="connsiteY182" fmla="*/ 287131 h 527124"/>
                  <a:gd name="connsiteX183" fmla="*/ 190527 w 608203"/>
                  <a:gd name="connsiteY183" fmla="*/ 287131 h 527124"/>
                  <a:gd name="connsiteX184" fmla="*/ 194650 w 608203"/>
                  <a:gd name="connsiteY184" fmla="*/ 288678 h 527124"/>
                  <a:gd name="connsiteX185" fmla="*/ 196454 w 608203"/>
                  <a:gd name="connsiteY185" fmla="*/ 293319 h 527124"/>
                  <a:gd name="connsiteX186" fmla="*/ 196454 w 608203"/>
                  <a:gd name="connsiteY186" fmla="*/ 307241 h 527124"/>
                  <a:gd name="connsiteX187" fmla="*/ 194650 w 608203"/>
                  <a:gd name="connsiteY187" fmla="*/ 311623 h 527124"/>
                  <a:gd name="connsiteX188" fmla="*/ 190527 w 608203"/>
                  <a:gd name="connsiteY188" fmla="*/ 313170 h 527124"/>
                  <a:gd name="connsiteX189" fmla="*/ 186403 w 608203"/>
                  <a:gd name="connsiteY189" fmla="*/ 311623 h 527124"/>
                  <a:gd name="connsiteX190" fmla="*/ 184599 w 608203"/>
                  <a:gd name="connsiteY190" fmla="*/ 307241 h 527124"/>
                  <a:gd name="connsiteX191" fmla="*/ 184599 w 608203"/>
                  <a:gd name="connsiteY191" fmla="*/ 293319 h 527124"/>
                  <a:gd name="connsiteX192" fmla="*/ 186403 w 608203"/>
                  <a:gd name="connsiteY192" fmla="*/ 288678 h 527124"/>
                  <a:gd name="connsiteX193" fmla="*/ 190527 w 608203"/>
                  <a:gd name="connsiteY193" fmla="*/ 287131 h 527124"/>
                  <a:gd name="connsiteX194" fmla="*/ 152280 w 608203"/>
                  <a:gd name="connsiteY194" fmla="*/ 287131 h 527124"/>
                  <a:gd name="connsiteX195" fmla="*/ 156404 w 608203"/>
                  <a:gd name="connsiteY195" fmla="*/ 288678 h 527124"/>
                  <a:gd name="connsiteX196" fmla="*/ 158208 w 608203"/>
                  <a:gd name="connsiteY196" fmla="*/ 293319 h 527124"/>
                  <a:gd name="connsiteX197" fmla="*/ 158208 w 608203"/>
                  <a:gd name="connsiteY197" fmla="*/ 307241 h 527124"/>
                  <a:gd name="connsiteX198" fmla="*/ 156404 w 608203"/>
                  <a:gd name="connsiteY198" fmla="*/ 311623 h 527124"/>
                  <a:gd name="connsiteX199" fmla="*/ 152280 w 608203"/>
                  <a:gd name="connsiteY199" fmla="*/ 313170 h 527124"/>
                  <a:gd name="connsiteX200" fmla="*/ 148157 w 608203"/>
                  <a:gd name="connsiteY200" fmla="*/ 311623 h 527124"/>
                  <a:gd name="connsiteX201" fmla="*/ 146353 w 608203"/>
                  <a:gd name="connsiteY201" fmla="*/ 307241 h 527124"/>
                  <a:gd name="connsiteX202" fmla="*/ 146353 w 608203"/>
                  <a:gd name="connsiteY202" fmla="*/ 293319 h 527124"/>
                  <a:gd name="connsiteX203" fmla="*/ 148157 w 608203"/>
                  <a:gd name="connsiteY203" fmla="*/ 288678 h 527124"/>
                  <a:gd name="connsiteX204" fmla="*/ 152280 w 608203"/>
                  <a:gd name="connsiteY204" fmla="*/ 287131 h 527124"/>
                  <a:gd name="connsiteX205" fmla="*/ 114351 w 608203"/>
                  <a:gd name="connsiteY205" fmla="*/ 287131 h 527124"/>
                  <a:gd name="connsiteX206" fmla="*/ 118499 w 608203"/>
                  <a:gd name="connsiteY206" fmla="*/ 288678 h 527124"/>
                  <a:gd name="connsiteX207" fmla="*/ 120314 w 608203"/>
                  <a:gd name="connsiteY207" fmla="*/ 293319 h 527124"/>
                  <a:gd name="connsiteX208" fmla="*/ 120314 w 608203"/>
                  <a:gd name="connsiteY208" fmla="*/ 307241 h 527124"/>
                  <a:gd name="connsiteX209" fmla="*/ 118499 w 608203"/>
                  <a:gd name="connsiteY209" fmla="*/ 311623 h 527124"/>
                  <a:gd name="connsiteX210" fmla="*/ 114351 w 608203"/>
                  <a:gd name="connsiteY210" fmla="*/ 313170 h 527124"/>
                  <a:gd name="connsiteX211" fmla="*/ 110203 w 608203"/>
                  <a:gd name="connsiteY211" fmla="*/ 311623 h 527124"/>
                  <a:gd name="connsiteX212" fmla="*/ 108388 w 608203"/>
                  <a:gd name="connsiteY212" fmla="*/ 307241 h 527124"/>
                  <a:gd name="connsiteX213" fmla="*/ 108388 w 608203"/>
                  <a:gd name="connsiteY213" fmla="*/ 293319 h 527124"/>
                  <a:gd name="connsiteX214" fmla="*/ 110203 w 608203"/>
                  <a:gd name="connsiteY214" fmla="*/ 288678 h 527124"/>
                  <a:gd name="connsiteX215" fmla="*/ 114351 w 608203"/>
                  <a:gd name="connsiteY215" fmla="*/ 287131 h 527124"/>
                  <a:gd name="connsiteX216" fmla="*/ 76410 w 608203"/>
                  <a:gd name="connsiteY216" fmla="*/ 287131 h 527124"/>
                  <a:gd name="connsiteX217" fmla="*/ 80268 w 608203"/>
                  <a:gd name="connsiteY217" fmla="*/ 288678 h 527124"/>
                  <a:gd name="connsiteX218" fmla="*/ 82068 w 608203"/>
                  <a:gd name="connsiteY218" fmla="*/ 293319 h 527124"/>
                  <a:gd name="connsiteX219" fmla="*/ 82068 w 608203"/>
                  <a:gd name="connsiteY219" fmla="*/ 307241 h 527124"/>
                  <a:gd name="connsiteX220" fmla="*/ 80268 w 608203"/>
                  <a:gd name="connsiteY220" fmla="*/ 311623 h 527124"/>
                  <a:gd name="connsiteX221" fmla="*/ 76410 w 608203"/>
                  <a:gd name="connsiteY221" fmla="*/ 313170 h 527124"/>
                  <a:gd name="connsiteX222" fmla="*/ 72038 w 608203"/>
                  <a:gd name="connsiteY222" fmla="*/ 311623 h 527124"/>
                  <a:gd name="connsiteX223" fmla="*/ 70495 w 608203"/>
                  <a:gd name="connsiteY223" fmla="*/ 307241 h 527124"/>
                  <a:gd name="connsiteX224" fmla="*/ 70495 w 608203"/>
                  <a:gd name="connsiteY224" fmla="*/ 293319 h 527124"/>
                  <a:gd name="connsiteX225" fmla="*/ 72038 w 608203"/>
                  <a:gd name="connsiteY225" fmla="*/ 288678 h 527124"/>
                  <a:gd name="connsiteX226" fmla="*/ 76410 w 608203"/>
                  <a:gd name="connsiteY226" fmla="*/ 287131 h 527124"/>
                  <a:gd name="connsiteX227" fmla="*/ 38211 w 608203"/>
                  <a:gd name="connsiteY227" fmla="*/ 287131 h 527124"/>
                  <a:gd name="connsiteX228" fmla="*/ 42359 w 608203"/>
                  <a:gd name="connsiteY228" fmla="*/ 288678 h 527124"/>
                  <a:gd name="connsiteX229" fmla="*/ 44174 w 608203"/>
                  <a:gd name="connsiteY229" fmla="*/ 293319 h 527124"/>
                  <a:gd name="connsiteX230" fmla="*/ 44174 w 608203"/>
                  <a:gd name="connsiteY230" fmla="*/ 307241 h 527124"/>
                  <a:gd name="connsiteX231" fmla="*/ 42359 w 608203"/>
                  <a:gd name="connsiteY231" fmla="*/ 311623 h 527124"/>
                  <a:gd name="connsiteX232" fmla="*/ 38211 w 608203"/>
                  <a:gd name="connsiteY232" fmla="*/ 313170 h 527124"/>
                  <a:gd name="connsiteX233" fmla="*/ 34063 w 608203"/>
                  <a:gd name="connsiteY233" fmla="*/ 311623 h 527124"/>
                  <a:gd name="connsiteX234" fmla="*/ 32248 w 608203"/>
                  <a:gd name="connsiteY234" fmla="*/ 307241 h 527124"/>
                  <a:gd name="connsiteX235" fmla="*/ 32248 w 608203"/>
                  <a:gd name="connsiteY235" fmla="*/ 293319 h 527124"/>
                  <a:gd name="connsiteX236" fmla="*/ 34063 w 608203"/>
                  <a:gd name="connsiteY236" fmla="*/ 288678 h 527124"/>
                  <a:gd name="connsiteX237" fmla="*/ 38211 w 608203"/>
                  <a:gd name="connsiteY237" fmla="*/ 287131 h 527124"/>
                  <a:gd name="connsiteX238" fmla="*/ 184599 w 608203"/>
                  <a:gd name="connsiteY238" fmla="*/ 247473 h 527124"/>
                  <a:gd name="connsiteX239" fmla="*/ 188710 w 608203"/>
                  <a:gd name="connsiteY239" fmla="*/ 255724 h 527124"/>
                  <a:gd name="connsiteX240" fmla="*/ 188710 w 608203"/>
                  <a:gd name="connsiteY240" fmla="*/ 262170 h 527124"/>
                  <a:gd name="connsiteX241" fmla="*/ 190508 w 608203"/>
                  <a:gd name="connsiteY241" fmla="*/ 263975 h 527124"/>
                  <a:gd name="connsiteX242" fmla="*/ 192307 w 608203"/>
                  <a:gd name="connsiteY242" fmla="*/ 262170 h 527124"/>
                  <a:gd name="connsiteX243" fmla="*/ 192307 w 608203"/>
                  <a:gd name="connsiteY243" fmla="*/ 261912 h 527124"/>
                  <a:gd name="connsiteX244" fmla="*/ 194619 w 608203"/>
                  <a:gd name="connsiteY244" fmla="*/ 265779 h 527124"/>
                  <a:gd name="connsiteX245" fmla="*/ 194619 w 608203"/>
                  <a:gd name="connsiteY245" fmla="*/ 266037 h 527124"/>
                  <a:gd name="connsiteX246" fmla="*/ 190508 w 608203"/>
                  <a:gd name="connsiteY246" fmla="*/ 267584 h 527124"/>
                  <a:gd name="connsiteX247" fmla="*/ 186398 w 608203"/>
                  <a:gd name="connsiteY247" fmla="*/ 266037 h 527124"/>
                  <a:gd name="connsiteX248" fmla="*/ 184599 w 608203"/>
                  <a:gd name="connsiteY248" fmla="*/ 261654 h 527124"/>
                  <a:gd name="connsiteX249" fmla="*/ 184599 w 608203"/>
                  <a:gd name="connsiteY249" fmla="*/ 247731 h 527124"/>
                  <a:gd name="connsiteX250" fmla="*/ 184599 w 608203"/>
                  <a:gd name="connsiteY250" fmla="*/ 247473 h 527124"/>
                  <a:gd name="connsiteX251" fmla="*/ 569992 w 608203"/>
                  <a:gd name="connsiteY251" fmla="*/ 245156 h 527124"/>
                  <a:gd name="connsiteX252" fmla="*/ 568177 w 608203"/>
                  <a:gd name="connsiteY252" fmla="*/ 246960 h 527124"/>
                  <a:gd name="connsiteX253" fmla="*/ 568177 w 608203"/>
                  <a:gd name="connsiteY253" fmla="*/ 262429 h 527124"/>
                  <a:gd name="connsiteX254" fmla="*/ 569992 w 608203"/>
                  <a:gd name="connsiteY254" fmla="*/ 263976 h 527124"/>
                  <a:gd name="connsiteX255" fmla="*/ 571807 w 608203"/>
                  <a:gd name="connsiteY255" fmla="*/ 262429 h 527124"/>
                  <a:gd name="connsiteX256" fmla="*/ 571807 w 608203"/>
                  <a:gd name="connsiteY256" fmla="*/ 246960 h 527124"/>
                  <a:gd name="connsiteX257" fmla="*/ 569992 w 608203"/>
                  <a:gd name="connsiteY257" fmla="*/ 245156 h 527124"/>
                  <a:gd name="connsiteX258" fmla="*/ 493817 w 608203"/>
                  <a:gd name="connsiteY258" fmla="*/ 245156 h 527124"/>
                  <a:gd name="connsiteX259" fmla="*/ 492013 w 608203"/>
                  <a:gd name="connsiteY259" fmla="*/ 246960 h 527124"/>
                  <a:gd name="connsiteX260" fmla="*/ 492013 w 608203"/>
                  <a:gd name="connsiteY260" fmla="*/ 262429 h 527124"/>
                  <a:gd name="connsiteX261" fmla="*/ 493817 w 608203"/>
                  <a:gd name="connsiteY261" fmla="*/ 263976 h 527124"/>
                  <a:gd name="connsiteX262" fmla="*/ 495621 w 608203"/>
                  <a:gd name="connsiteY262" fmla="*/ 262429 h 527124"/>
                  <a:gd name="connsiteX263" fmla="*/ 495621 w 608203"/>
                  <a:gd name="connsiteY263" fmla="*/ 246960 h 527124"/>
                  <a:gd name="connsiteX264" fmla="*/ 493817 w 608203"/>
                  <a:gd name="connsiteY264" fmla="*/ 245156 h 527124"/>
                  <a:gd name="connsiteX265" fmla="*/ 455888 w 608203"/>
                  <a:gd name="connsiteY265" fmla="*/ 245156 h 527124"/>
                  <a:gd name="connsiteX266" fmla="*/ 454073 w 608203"/>
                  <a:gd name="connsiteY266" fmla="*/ 246960 h 527124"/>
                  <a:gd name="connsiteX267" fmla="*/ 454073 w 608203"/>
                  <a:gd name="connsiteY267" fmla="*/ 262429 h 527124"/>
                  <a:gd name="connsiteX268" fmla="*/ 455888 w 608203"/>
                  <a:gd name="connsiteY268" fmla="*/ 263976 h 527124"/>
                  <a:gd name="connsiteX269" fmla="*/ 457703 w 608203"/>
                  <a:gd name="connsiteY269" fmla="*/ 262429 h 527124"/>
                  <a:gd name="connsiteX270" fmla="*/ 457703 w 608203"/>
                  <a:gd name="connsiteY270" fmla="*/ 246960 h 527124"/>
                  <a:gd name="connsiteX271" fmla="*/ 455888 w 608203"/>
                  <a:gd name="connsiteY271" fmla="*/ 245156 h 527124"/>
                  <a:gd name="connsiteX272" fmla="*/ 152280 w 608203"/>
                  <a:gd name="connsiteY272" fmla="*/ 245156 h 527124"/>
                  <a:gd name="connsiteX273" fmla="*/ 150476 w 608203"/>
                  <a:gd name="connsiteY273" fmla="*/ 246960 h 527124"/>
                  <a:gd name="connsiteX274" fmla="*/ 150476 w 608203"/>
                  <a:gd name="connsiteY274" fmla="*/ 262429 h 527124"/>
                  <a:gd name="connsiteX275" fmla="*/ 152280 w 608203"/>
                  <a:gd name="connsiteY275" fmla="*/ 263976 h 527124"/>
                  <a:gd name="connsiteX276" fmla="*/ 154084 w 608203"/>
                  <a:gd name="connsiteY276" fmla="*/ 262429 h 527124"/>
                  <a:gd name="connsiteX277" fmla="*/ 154084 w 608203"/>
                  <a:gd name="connsiteY277" fmla="*/ 246960 h 527124"/>
                  <a:gd name="connsiteX278" fmla="*/ 152280 w 608203"/>
                  <a:gd name="connsiteY278" fmla="*/ 245156 h 527124"/>
                  <a:gd name="connsiteX279" fmla="*/ 114351 w 608203"/>
                  <a:gd name="connsiteY279" fmla="*/ 245156 h 527124"/>
                  <a:gd name="connsiteX280" fmla="*/ 112536 w 608203"/>
                  <a:gd name="connsiteY280" fmla="*/ 246960 h 527124"/>
                  <a:gd name="connsiteX281" fmla="*/ 112536 w 608203"/>
                  <a:gd name="connsiteY281" fmla="*/ 262429 h 527124"/>
                  <a:gd name="connsiteX282" fmla="*/ 114351 w 608203"/>
                  <a:gd name="connsiteY282" fmla="*/ 263976 h 527124"/>
                  <a:gd name="connsiteX283" fmla="*/ 116166 w 608203"/>
                  <a:gd name="connsiteY283" fmla="*/ 262429 h 527124"/>
                  <a:gd name="connsiteX284" fmla="*/ 116166 w 608203"/>
                  <a:gd name="connsiteY284" fmla="*/ 246960 h 527124"/>
                  <a:gd name="connsiteX285" fmla="*/ 114351 w 608203"/>
                  <a:gd name="connsiteY285" fmla="*/ 245156 h 527124"/>
                  <a:gd name="connsiteX286" fmla="*/ 38211 w 608203"/>
                  <a:gd name="connsiteY286" fmla="*/ 245156 h 527124"/>
                  <a:gd name="connsiteX287" fmla="*/ 36396 w 608203"/>
                  <a:gd name="connsiteY287" fmla="*/ 246960 h 527124"/>
                  <a:gd name="connsiteX288" fmla="*/ 36396 w 608203"/>
                  <a:gd name="connsiteY288" fmla="*/ 262429 h 527124"/>
                  <a:gd name="connsiteX289" fmla="*/ 38211 w 608203"/>
                  <a:gd name="connsiteY289" fmla="*/ 263976 h 527124"/>
                  <a:gd name="connsiteX290" fmla="*/ 40026 w 608203"/>
                  <a:gd name="connsiteY290" fmla="*/ 262429 h 527124"/>
                  <a:gd name="connsiteX291" fmla="*/ 40026 w 608203"/>
                  <a:gd name="connsiteY291" fmla="*/ 246960 h 527124"/>
                  <a:gd name="connsiteX292" fmla="*/ 38211 w 608203"/>
                  <a:gd name="connsiteY292" fmla="*/ 245156 h 527124"/>
                  <a:gd name="connsiteX293" fmla="*/ 569992 w 608203"/>
                  <a:gd name="connsiteY293" fmla="*/ 241546 h 527124"/>
                  <a:gd name="connsiteX294" fmla="*/ 574140 w 608203"/>
                  <a:gd name="connsiteY294" fmla="*/ 243351 h 527124"/>
                  <a:gd name="connsiteX295" fmla="*/ 575955 w 608203"/>
                  <a:gd name="connsiteY295" fmla="*/ 247734 h 527124"/>
                  <a:gd name="connsiteX296" fmla="*/ 575955 w 608203"/>
                  <a:gd name="connsiteY296" fmla="*/ 261656 h 527124"/>
                  <a:gd name="connsiteX297" fmla="*/ 574140 w 608203"/>
                  <a:gd name="connsiteY297" fmla="*/ 266038 h 527124"/>
                  <a:gd name="connsiteX298" fmla="*/ 569992 w 608203"/>
                  <a:gd name="connsiteY298" fmla="*/ 267585 h 527124"/>
                  <a:gd name="connsiteX299" fmla="*/ 565844 w 608203"/>
                  <a:gd name="connsiteY299" fmla="*/ 266038 h 527124"/>
                  <a:gd name="connsiteX300" fmla="*/ 564029 w 608203"/>
                  <a:gd name="connsiteY300" fmla="*/ 261656 h 527124"/>
                  <a:gd name="connsiteX301" fmla="*/ 564029 w 608203"/>
                  <a:gd name="connsiteY301" fmla="*/ 247734 h 527124"/>
                  <a:gd name="connsiteX302" fmla="*/ 565844 w 608203"/>
                  <a:gd name="connsiteY302" fmla="*/ 243351 h 527124"/>
                  <a:gd name="connsiteX303" fmla="*/ 569992 w 608203"/>
                  <a:gd name="connsiteY303" fmla="*/ 241546 h 527124"/>
                  <a:gd name="connsiteX304" fmla="*/ 529946 w 608203"/>
                  <a:gd name="connsiteY304" fmla="*/ 241546 h 527124"/>
                  <a:gd name="connsiteX305" fmla="*/ 534109 w 608203"/>
                  <a:gd name="connsiteY305" fmla="*/ 241546 h 527124"/>
                  <a:gd name="connsiteX306" fmla="*/ 534109 w 608203"/>
                  <a:gd name="connsiteY306" fmla="*/ 267585 h 527124"/>
                  <a:gd name="connsiteX307" fmla="*/ 529946 w 608203"/>
                  <a:gd name="connsiteY307" fmla="*/ 267585 h 527124"/>
                  <a:gd name="connsiteX308" fmla="*/ 493817 w 608203"/>
                  <a:gd name="connsiteY308" fmla="*/ 241546 h 527124"/>
                  <a:gd name="connsiteX309" fmla="*/ 497940 w 608203"/>
                  <a:gd name="connsiteY309" fmla="*/ 243351 h 527124"/>
                  <a:gd name="connsiteX310" fmla="*/ 499744 w 608203"/>
                  <a:gd name="connsiteY310" fmla="*/ 247734 h 527124"/>
                  <a:gd name="connsiteX311" fmla="*/ 499744 w 608203"/>
                  <a:gd name="connsiteY311" fmla="*/ 261656 h 527124"/>
                  <a:gd name="connsiteX312" fmla="*/ 497940 w 608203"/>
                  <a:gd name="connsiteY312" fmla="*/ 266038 h 527124"/>
                  <a:gd name="connsiteX313" fmla="*/ 493817 w 608203"/>
                  <a:gd name="connsiteY313" fmla="*/ 267585 h 527124"/>
                  <a:gd name="connsiteX314" fmla="*/ 489693 w 608203"/>
                  <a:gd name="connsiteY314" fmla="*/ 266038 h 527124"/>
                  <a:gd name="connsiteX315" fmla="*/ 487889 w 608203"/>
                  <a:gd name="connsiteY315" fmla="*/ 261656 h 527124"/>
                  <a:gd name="connsiteX316" fmla="*/ 487889 w 608203"/>
                  <a:gd name="connsiteY316" fmla="*/ 247734 h 527124"/>
                  <a:gd name="connsiteX317" fmla="*/ 489693 w 608203"/>
                  <a:gd name="connsiteY317" fmla="*/ 243351 h 527124"/>
                  <a:gd name="connsiteX318" fmla="*/ 493817 w 608203"/>
                  <a:gd name="connsiteY318" fmla="*/ 241546 h 527124"/>
                  <a:gd name="connsiteX319" fmla="*/ 455888 w 608203"/>
                  <a:gd name="connsiteY319" fmla="*/ 241546 h 527124"/>
                  <a:gd name="connsiteX320" fmla="*/ 460036 w 608203"/>
                  <a:gd name="connsiteY320" fmla="*/ 243351 h 527124"/>
                  <a:gd name="connsiteX321" fmla="*/ 461851 w 608203"/>
                  <a:gd name="connsiteY321" fmla="*/ 247734 h 527124"/>
                  <a:gd name="connsiteX322" fmla="*/ 461851 w 608203"/>
                  <a:gd name="connsiteY322" fmla="*/ 261656 h 527124"/>
                  <a:gd name="connsiteX323" fmla="*/ 460036 w 608203"/>
                  <a:gd name="connsiteY323" fmla="*/ 266038 h 527124"/>
                  <a:gd name="connsiteX324" fmla="*/ 455888 w 608203"/>
                  <a:gd name="connsiteY324" fmla="*/ 267585 h 527124"/>
                  <a:gd name="connsiteX325" fmla="*/ 451740 w 608203"/>
                  <a:gd name="connsiteY325" fmla="*/ 266038 h 527124"/>
                  <a:gd name="connsiteX326" fmla="*/ 449925 w 608203"/>
                  <a:gd name="connsiteY326" fmla="*/ 261656 h 527124"/>
                  <a:gd name="connsiteX327" fmla="*/ 449925 w 608203"/>
                  <a:gd name="connsiteY327" fmla="*/ 247734 h 527124"/>
                  <a:gd name="connsiteX328" fmla="*/ 451740 w 608203"/>
                  <a:gd name="connsiteY328" fmla="*/ 243351 h 527124"/>
                  <a:gd name="connsiteX329" fmla="*/ 455888 w 608203"/>
                  <a:gd name="connsiteY329" fmla="*/ 241546 h 527124"/>
                  <a:gd name="connsiteX330" fmla="*/ 152280 w 608203"/>
                  <a:gd name="connsiteY330" fmla="*/ 241546 h 527124"/>
                  <a:gd name="connsiteX331" fmla="*/ 156404 w 608203"/>
                  <a:gd name="connsiteY331" fmla="*/ 243351 h 527124"/>
                  <a:gd name="connsiteX332" fmla="*/ 158208 w 608203"/>
                  <a:gd name="connsiteY332" fmla="*/ 247734 h 527124"/>
                  <a:gd name="connsiteX333" fmla="*/ 158208 w 608203"/>
                  <a:gd name="connsiteY333" fmla="*/ 261656 h 527124"/>
                  <a:gd name="connsiteX334" fmla="*/ 156404 w 608203"/>
                  <a:gd name="connsiteY334" fmla="*/ 266038 h 527124"/>
                  <a:gd name="connsiteX335" fmla="*/ 152280 w 608203"/>
                  <a:gd name="connsiteY335" fmla="*/ 267585 h 527124"/>
                  <a:gd name="connsiteX336" fmla="*/ 148157 w 608203"/>
                  <a:gd name="connsiteY336" fmla="*/ 266038 h 527124"/>
                  <a:gd name="connsiteX337" fmla="*/ 146353 w 608203"/>
                  <a:gd name="connsiteY337" fmla="*/ 261656 h 527124"/>
                  <a:gd name="connsiteX338" fmla="*/ 146353 w 608203"/>
                  <a:gd name="connsiteY338" fmla="*/ 247734 h 527124"/>
                  <a:gd name="connsiteX339" fmla="*/ 148157 w 608203"/>
                  <a:gd name="connsiteY339" fmla="*/ 243351 h 527124"/>
                  <a:gd name="connsiteX340" fmla="*/ 152280 w 608203"/>
                  <a:gd name="connsiteY340" fmla="*/ 241546 h 527124"/>
                  <a:gd name="connsiteX341" fmla="*/ 114351 w 608203"/>
                  <a:gd name="connsiteY341" fmla="*/ 241546 h 527124"/>
                  <a:gd name="connsiteX342" fmla="*/ 118499 w 608203"/>
                  <a:gd name="connsiteY342" fmla="*/ 243351 h 527124"/>
                  <a:gd name="connsiteX343" fmla="*/ 120314 w 608203"/>
                  <a:gd name="connsiteY343" fmla="*/ 247734 h 527124"/>
                  <a:gd name="connsiteX344" fmla="*/ 120314 w 608203"/>
                  <a:gd name="connsiteY344" fmla="*/ 261656 h 527124"/>
                  <a:gd name="connsiteX345" fmla="*/ 118499 w 608203"/>
                  <a:gd name="connsiteY345" fmla="*/ 266038 h 527124"/>
                  <a:gd name="connsiteX346" fmla="*/ 114351 w 608203"/>
                  <a:gd name="connsiteY346" fmla="*/ 267585 h 527124"/>
                  <a:gd name="connsiteX347" fmla="*/ 110203 w 608203"/>
                  <a:gd name="connsiteY347" fmla="*/ 266038 h 527124"/>
                  <a:gd name="connsiteX348" fmla="*/ 108388 w 608203"/>
                  <a:gd name="connsiteY348" fmla="*/ 261656 h 527124"/>
                  <a:gd name="connsiteX349" fmla="*/ 108388 w 608203"/>
                  <a:gd name="connsiteY349" fmla="*/ 247734 h 527124"/>
                  <a:gd name="connsiteX350" fmla="*/ 110203 w 608203"/>
                  <a:gd name="connsiteY350" fmla="*/ 243351 h 527124"/>
                  <a:gd name="connsiteX351" fmla="*/ 114351 w 608203"/>
                  <a:gd name="connsiteY351" fmla="*/ 241546 h 527124"/>
                  <a:gd name="connsiteX352" fmla="*/ 74094 w 608203"/>
                  <a:gd name="connsiteY352" fmla="*/ 241546 h 527124"/>
                  <a:gd name="connsiteX353" fmla="*/ 78187 w 608203"/>
                  <a:gd name="connsiteY353" fmla="*/ 241546 h 527124"/>
                  <a:gd name="connsiteX354" fmla="*/ 78187 w 608203"/>
                  <a:gd name="connsiteY354" fmla="*/ 267585 h 527124"/>
                  <a:gd name="connsiteX355" fmla="*/ 74094 w 608203"/>
                  <a:gd name="connsiteY355" fmla="*/ 267585 h 527124"/>
                  <a:gd name="connsiteX356" fmla="*/ 38211 w 608203"/>
                  <a:gd name="connsiteY356" fmla="*/ 241546 h 527124"/>
                  <a:gd name="connsiteX357" fmla="*/ 42359 w 608203"/>
                  <a:gd name="connsiteY357" fmla="*/ 243351 h 527124"/>
                  <a:gd name="connsiteX358" fmla="*/ 44174 w 608203"/>
                  <a:gd name="connsiteY358" fmla="*/ 247734 h 527124"/>
                  <a:gd name="connsiteX359" fmla="*/ 44174 w 608203"/>
                  <a:gd name="connsiteY359" fmla="*/ 261656 h 527124"/>
                  <a:gd name="connsiteX360" fmla="*/ 42359 w 608203"/>
                  <a:gd name="connsiteY360" fmla="*/ 266038 h 527124"/>
                  <a:gd name="connsiteX361" fmla="*/ 38211 w 608203"/>
                  <a:gd name="connsiteY361" fmla="*/ 267585 h 527124"/>
                  <a:gd name="connsiteX362" fmla="*/ 34063 w 608203"/>
                  <a:gd name="connsiteY362" fmla="*/ 266038 h 527124"/>
                  <a:gd name="connsiteX363" fmla="*/ 32248 w 608203"/>
                  <a:gd name="connsiteY363" fmla="*/ 261656 h 527124"/>
                  <a:gd name="connsiteX364" fmla="*/ 32248 w 608203"/>
                  <a:gd name="connsiteY364" fmla="*/ 247734 h 527124"/>
                  <a:gd name="connsiteX365" fmla="*/ 34063 w 608203"/>
                  <a:gd name="connsiteY365" fmla="*/ 243351 h 527124"/>
                  <a:gd name="connsiteX366" fmla="*/ 38211 w 608203"/>
                  <a:gd name="connsiteY366" fmla="*/ 241546 h 527124"/>
                  <a:gd name="connsiteX367" fmla="*/ 532028 w 608203"/>
                  <a:gd name="connsiteY367" fmla="*/ 200297 h 527124"/>
                  <a:gd name="connsiteX368" fmla="*/ 530213 w 608203"/>
                  <a:gd name="connsiteY368" fmla="*/ 202099 h 527124"/>
                  <a:gd name="connsiteX369" fmla="*/ 530213 w 608203"/>
                  <a:gd name="connsiteY369" fmla="*/ 217553 h 527124"/>
                  <a:gd name="connsiteX370" fmla="*/ 532028 w 608203"/>
                  <a:gd name="connsiteY370" fmla="*/ 219356 h 527124"/>
                  <a:gd name="connsiteX371" fmla="*/ 533843 w 608203"/>
                  <a:gd name="connsiteY371" fmla="*/ 217553 h 527124"/>
                  <a:gd name="connsiteX372" fmla="*/ 533843 w 608203"/>
                  <a:gd name="connsiteY372" fmla="*/ 202099 h 527124"/>
                  <a:gd name="connsiteX373" fmla="*/ 532028 w 608203"/>
                  <a:gd name="connsiteY373" fmla="*/ 200297 h 527124"/>
                  <a:gd name="connsiteX374" fmla="*/ 76410 w 608203"/>
                  <a:gd name="connsiteY374" fmla="*/ 200297 h 527124"/>
                  <a:gd name="connsiteX375" fmla="*/ 74610 w 608203"/>
                  <a:gd name="connsiteY375" fmla="*/ 202099 h 527124"/>
                  <a:gd name="connsiteX376" fmla="*/ 74610 w 608203"/>
                  <a:gd name="connsiteY376" fmla="*/ 217553 h 527124"/>
                  <a:gd name="connsiteX377" fmla="*/ 76410 w 608203"/>
                  <a:gd name="connsiteY377" fmla="*/ 219356 h 527124"/>
                  <a:gd name="connsiteX378" fmla="*/ 77953 w 608203"/>
                  <a:gd name="connsiteY378" fmla="*/ 217553 h 527124"/>
                  <a:gd name="connsiteX379" fmla="*/ 77953 w 608203"/>
                  <a:gd name="connsiteY379" fmla="*/ 202099 h 527124"/>
                  <a:gd name="connsiteX380" fmla="*/ 76410 w 608203"/>
                  <a:gd name="connsiteY380" fmla="*/ 200297 h 527124"/>
                  <a:gd name="connsiteX381" fmla="*/ 567910 w 608203"/>
                  <a:gd name="connsiteY381" fmla="*/ 196948 h 527124"/>
                  <a:gd name="connsiteX382" fmla="*/ 572073 w 608203"/>
                  <a:gd name="connsiteY382" fmla="*/ 196948 h 527124"/>
                  <a:gd name="connsiteX383" fmla="*/ 572073 w 608203"/>
                  <a:gd name="connsiteY383" fmla="*/ 222704 h 527124"/>
                  <a:gd name="connsiteX384" fmla="*/ 567910 w 608203"/>
                  <a:gd name="connsiteY384" fmla="*/ 222704 h 527124"/>
                  <a:gd name="connsiteX385" fmla="*/ 532028 w 608203"/>
                  <a:gd name="connsiteY385" fmla="*/ 196948 h 527124"/>
                  <a:gd name="connsiteX386" fmla="*/ 536176 w 608203"/>
                  <a:gd name="connsiteY386" fmla="*/ 198494 h 527124"/>
                  <a:gd name="connsiteX387" fmla="*/ 537991 w 608203"/>
                  <a:gd name="connsiteY387" fmla="*/ 202872 h 527124"/>
                  <a:gd name="connsiteX388" fmla="*/ 537991 w 608203"/>
                  <a:gd name="connsiteY388" fmla="*/ 216780 h 527124"/>
                  <a:gd name="connsiteX389" fmla="*/ 536176 w 608203"/>
                  <a:gd name="connsiteY389" fmla="*/ 221159 h 527124"/>
                  <a:gd name="connsiteX390" fmla="*/ 532028 w 608203"/>
                  <a:gd name="connsiteY390" fmla="*/ 222704 h 527124"/>
                  <a:gd name="connsiteX391" fmla="*/ 527880 w 608203"/>
                  <a:gd name="connsiteY391" fmla="*/ 221159 h 527124"/>
                  <a:gd name="connsiteX392" fmla="*/ 526065 w 608203"/>
                  <a:gd name="connsiteY392" fmla="*/ 216780 h 527124"/>
                  <a:gd name="connsiteX393" fmla="*/ 526065 w 608203"/>
                  <a:gd name="connsiteY393" fmla="*/ 202872 h 527124"/>
                  <a:gd name="connsiteX394" fmla="*/ 527880 w 608203"/>
                  <a:gd name="connsiteY394" fmla="*/ 198494 h 527124"/>
                  <a:gd name="connsiteX395" fmla="*/ 532028 w 608203"/>
                  <a:gd name="connsiteY395" fmla="*/ 196948 h 527124"/>
                  <a:gd name="connsiteX396" fmla="*/ 491770 w 608203"/>
                  <a:gd name="connsiteY396" fmla="*/ 196948 h 527124"/>
                  <a:gd name="connsiteX397" fmla="*/ 495863 w 608203"/>
                  <a:gd name="connsiteY397" fmla="*/ 196948 h 527124"/>
                  <a:gd name="connsiteX398" fmla="*/ 495863 w 608203"/>
                  <a:gd name="connsiteY398" fmla="*/ 222704 h 527124"/>
                  <a:gd name="connsiteX399" fmla="*/ 491770 w 608203"/>
                  <a:gd name="connsiteY399" fmla="*/ 222704 h 527124"/>
                  <a:gd name="connsiteX400" fmla="*/ 453806 w 608203"/>
                  <a:gd name="connsiteY400" fmla="*/ 196948 h 527124"/>
                  <a:gd name="connsiteX401" fmla="*/ 457969 w 608203"/>
                  <a:gd name="connsiteY401" fmla="*/ 196948 h 527124"/>
                  <a:gd name="connsiteX402" fmla="*/ 457969 w 608203"/>
                  <a:gd name="connsiteY402" fmla="*/ 222704 h 527124"/>
                  <a:gd name="connsiteX403" fmla="*/ 453806 w 608203"/>
                  <a:gd name="connsiteY403" fmla="*/ 222704 h 527124"/>
                  <a:gd name="connsiteX404" fmla="*/ 150234 w 608203"/>
                  <a:gd name="connsiteY404" fmla="*/ 196948 h 527124"/>
                  <a:gd name="connsiteX405" fmla="*/ 154397 w 608203"/>
                  <a:gd name="connsiteY405" fmla="*/ 196948 h 527124"/>
                  <a:gd name="connsiteX406" fmla="*/ 154397 w 608203"/>
                  <a:gd name="connsiteY406" fmla="*/ 222704 h 527124"/>
                  <a:gd name="connsiteX407" fmla="*/ 150234 w 608203"/>
                  <a:gd name="connsiteY407" fmla="*/ 222704 h 527124"/>
                  <a:gd name="connsiteX408" fmla="*/ 112270 w 608203"/>
                  <a:gd name="connsiteY408" fmla="*/ 196948 h 527124"/>
                  <a:gd name="connsiteX409" fmla="*/ 116433 w 608203"/>
                  <a:gd name="connsiteY409" fmla="*/ 196948 h 527124"/>
                  <a:gd name="connsiteX410" fmla="*/ 116433 w 608203"/>
                  <a:gd name="connsiteY410" fmla="*/ 222704 h 527124"/>
                  <a:gd name="connsiteX411" fmla="*/ 112270 w 608203"/>
                  <a:gd name="connsiteY411" fmla="*/ 222704 h 527124"/>
                  <a:gd name="connsiteX412" fmla="*/ 76410 w 608203"/>
                  <a:gd name="connsiteY412" fmla="*/ 196948 h 527124"/>
                  <a:gd name="connsiteX413" fmla="*/ 80268 w 608203"/>
                  <a:gd name="connsiteY413" fmla="*/ 198494 h 527124"/>
                  <a:gd name="connsiteX414" fmla="*/ 82068 w 608203"/>
                  <a:gd name="connsiteY414" fmla="*/ 202872 h 527124"/>
                  <a:gd name="connsiteX415" fmla="*/ 82068 w 608203"/>
                  <a:gd name="connsiteY415" fmla="*/ 216780 h 527124"/>
                  <a:gd name="connsiteX416" fmla="*/ 80268 w 608203"/>
                  <a:gd name="connsiteY416" fmla="*/ 221159 h 527124"/>
                  <a:gd name="connsiteX417" fmla="*/ 76410 w 608203"/>
                  <a:gd name="connsiteY417" fmla="*/ 222704 h 527124"/>
                  <a:gd name="connsiteX418" fmla="*/ 72038 w 608203"/>
                  <a:gd name="connsiteY418" fmla="*/ 221159 h 527124"/>
                  <a:gd name="connsiteX419" fmla="*/ 70495 w 608203"/>
                  <a:gd name="connsiteY419" fmla="*/ 216780 h 527124"/>
                  <a:gd name="connsiteX420" fmla="*/ 70495 w 608203"/>
                  <a:gd name="connsiteY420" fmla="*/ 202872 h 527124"/>
                  <a:gd name="connsiteX421" fmla="*/ 72038 w 608203"/>
                  <a:gd name="connsiteY421" fmla="*/ 198494 h 527124"/>
                  <a:gd name="connsiteX422" fmla="*/ 76410 w 608203"/>
                  <a:gd name="connsiteY422" fmla="*/ 196948 h 527124"/>
                  <a:gd name="connsiteX423" fmla="*/ 36129 w 608203"/>
                  <a:gd name="connsiteY423" fmla="*/ 196948 h 527124"/>
                  <a:gd name="connsiteX424" fmla="*/ 40292 w 608203"/>
                  <a:gd name="connsiteY424" fmla="*/ 196948 h 527124"/>
                  <a:gd name="connsiteX425" fmla="*/ 40292 w 608203"/>
                  <a:gd name="connsiteY425" fmla="*/ 222704 h 527124"/>
                  <a:gd name="connsiteX426" fmla="*/ 36129 w 608203"/>
                  <a:gd name="connsiteY426" fmla="*/ 222704 h 527124"/>
                  <a:gd name="connsiteX427" fmla="*/ 569992 w 608203"/>
                  <a:gd name="connsiteY427" fmla="*/ 154641 h 527124"/>
                  <a:gd name="connsiteX428" fmla="*/ 568177 w 608203"/>
                  <a:gd name="connsiteY428" fmla="*/ 156443 h 527124"/>
                  <a:gd name="connsiteX429" fmla="*/ 568177 w 608203"/>
                  <a:gd name="connsiteY429" fmla="*/ 171897 h 527124"/>
                  <a:gd name="connsiteX430" fmla="*/ 569992 w 608203"/>
                  <a:gd name="connsiteY430" fmla="*/ 173700 h 527124"/>
                  <a:gd name="connsiteX431" fmla="*/ 571807 w 608203"/>
                  <a:gd name="connsiteY431" fmla="*/ 171897 h 527124"/>
                  <a:gd name="connsiteX432" fmla="*/ 571807 w 608203"/>
                  <a:gd name="connsiteY432" fmla="*/ 156443 h 527124"/>
                  <a:gd name="connsiteX433" fmla="*/ 569992 w 608203"/>
                  <a:gd name="connsiteY433" fmla="*/ 154641 h 527124"/>
                  <a:gd name="connsiteX434" fmla="*/ 532028 w 608203"/>
                  <a:gd name="connsiteY434" fmla="*/ 154641 h 527124"/>
                  <a:gd name="connsiteX435" fmla="*/ 530213 w 608203"/>
                  <a:gd name="connsiteY435" fmla="*/ 156443 h 527124"/>
                  <a:gd name="connsiteX436" fmla="*/ 530213 w 608203"/>
                  <a:gd name="connsiteY436" fmla="*/ 171897 h 527124"/>
                  <a:gd name="connsiteX437" fmla="*/ 532028 w 608203"/>
                  <a:gd name="connsiteY437" fmla="*/ 173700 h 527124"/>
                  <a:gd name="connsiteX438" fmla="*/ 533843 w 608203"/>
                  <a:gd name="connsiteY438" fmla="*/ 171897 h 527124"/>
                  <a:gd name="connsiteX439" fmla="*/ 533843 w 608203"/>
                  <a:gd name="connsiteY439" fmla="*/ 156443 h 527124"/>
                  <a:gd name="connsiteX440" fmla="*/ 532028 w 608203"/>
                  <a:gd name="connsiteY440" fmla="*/ 154641 h 527124"/>
                  <a:gd name="connsiteX441" fmla="*/ 493817 w 608203"/>
                  <a:gd name="connsiteY441" fmla="*/ 154641 h 527124"/>
                  <a:gd name="connsiteX442" fmla="*/ 492013 w 608203"/>
                  <a:gd name="connsiteY442" fmla="*/ 156443 h 527124"/>
                  <a:gd name="connsiteX443" fmla="*/ 492013 w 608203"/>
                  <a:gd name="connsiteY443" fmla="*/ 171897 h 527124"/>
                  <a:gd name="connsiteX444" fmla="*/ 493817 w 608203"/>
                  <a:gd name="connsiteY444" fmla="*/ 173700 h 527124"/>
                  <a:gd name="connsiteX445" fmla="*/ 495621 w 608203"/>
                  <a:gd name="connsiteY445" fmla="*/ 171897 h 527124"/>
                  <a:gd name="connsiteX446" fmla="*/ 495621 w 608203"/>
                  <a:gd name="connsiteY446" fmla="*/ 156443 h 527124"/>
                  <a:gd name="connsiteX447" fmla="*/ 493817 w 608203"/>
                  <a:gd name="connsiteY447" fmla="*/ 154641 h 527124"/>
                  <a:gd name="connsiteX448" fmla="*/ 455888 w 608203"/>
                  <a:gd name="connsiteY448" fmla="*/ 154641 h 527124"/>
                  <a:gd name="connsiteX449" fmla="*/ 454073 w 608203"/>
                  <a:gd name="connsiteY449" fmla="*/ 156443 h 527124"/>
                  <a:gd name="connsiteX450" fmla="*/ 454073 w 608203"/>
                  <a:gd name="connsiteY450" fmla="*/ 171897 h 527124"/>
                  <a:gd name="connsiteX451" fmla="*/ 455888 w 608203"/>
                  <a:gd name="connsiteY451" fmla="*/ 173700 h 527124"/>
                  <a:gd name="connsiteX452" fmla="*/ 457703 w 608203"/>
                  <a:gd name="connsiteY452" fmla="*/ 171897 h 527124"/>
                  <a:gd name="connsiteX453" fmla="*/ 457703 w 608203"/>
                  <a:gd name="connsiteY453" fmla="*/ 156443 h 527124"/>
                  <a:gd name="connsiteX454" fmla="*/ 455888 w 608203"/>
                  <a:gd name="connsiteY454" fmla="*/ 154641 h 527124"/>
                  <a:gd name="connsiteX455" fmla="*/ 114351 w 608203"/>
                  <a:gd name="connsiteY455" fmla="*/ 154641 h 527124"/>
                  <a:gd name="connsiteX456" fmla="*/ 112536 w 608203"/>
                  <a:gd name="connsiteY456" fmla="*/ 156443 h 527124"/>
                  <a:gd name="connsiteX457" fmla="*/ 112536 w 608203"/>
                  <a:gd name="connsiteY457" fmla="*/ 171897 h 527124"/>
                  <a:gd name="connsiteX458" fmla="*/ 114351 w 608203"/>
                  <a:gd name="connsiteY458" fmla="*/ 173700 h 527124"/>
                  <a:gd name="connsiteX459" fmla="*/ 116166 w 608203"/>
                  <a:gd name="connsiteY459" fmla="*/ 171897 h 527124"/>
                  <a:gd name="connsiteX460" fmla="*/ 116166 w 608203"/>
                  <a:gd name="connsiteY460" fmla="*/ 156443 h 527124"/>
                  <a:gd name="connsiteX461" fmla="*/ 114351 w 608203"/>
                  <a:gd name="connsiteY461" fmla="*/ 154641 h 527124"/>
                  <a:gd name="connsiteX462" fmla="*/ 76410 w 608203"/>
                  <a:gd name="connsiteY462" fmla="*/ 154641 h 527124"/>
                  <a:gd name="connsiteX463" fmla="*/ 74610 w 608203"/>
                  <a:gd name="connsiteY463" fmla="*/ 156443 h 527124"/>
                  <a:gd name="connsiteX464" fmla="*/ 74610 w 608203"/>
                  <a:gd name="connsiteY464" fmla="*/ 171897 h 527124"/>
                  <a:gd name="connsiteX465" fmla="*/ 76410 w 608203"/>
                  <a:gd name="connsiteY465" fmla="*/ 173700 h 527124"/>
                  <a:gd name="connsiteX466" fmla="*/ 77953 w 608203"/>
                  <a:gd name="connsiteY466" fmla="*/ 171897 h 527124"/>
                  <a:gd name="connsiteX467" fmla="*/ 77953 w 608203"/>
                  <a:gd name="connsiteY467" fmla="*/ 156443 h 527124"/>
                  <a:gd name="connsiteX468" fmla="*/ 76410 w 608203"/>
                  <a:gd name="connsiteY468" fmla="*/ 154641 h 527124"/>
                  <a:gd name="connsiteX469" fmla="*/ 38211 w 608203"/>
                  <a:gd name="connsiteY469" fmla="*/ 154641 h 527124"/>
                  <a:gd name="connsiteX470" fmla="*/ 36396 w 608203"/>
                  <a:gd name="connsiteY470" fmla="*/ 156443 h 527124"/>
                  <a:gd name="connsiteX471" fmla="*/ 36396 w 608203"/>
                  <a:gd name="connsiteY471" fmla="*/ 171897 h 527124"/>
                  <a:gd name="connsiteX472" fmla="*/ 38211 w 608203"/>
                  <a:gd name="connsiteY472" fmla="*/ 173700 h 527124"/>
                  <a:gd name="connsiteX473" fmla="*/ 40026 w 608203"/>
                  <a:gd name="connsiteY473" fmla="*/ 171897 h 527124"/>
                  <a:gd name="connsiteX474" fmla="*/ 40026 w 608203"/>
                  <a:gd name="connsiteY474" fmla="*/ 156443 h 527124"/>
                  <a:gd name="connsiteX475" fmla="*/ 38211 w 608203"/>
                  <a:gd name="connsiteY475" fmla="*/ 154641 h 527124"/>
                  <a:gd name="connsiteX476" fmla="*/ 569992 w 608203"/>
                  <a:gd name="connsiteY476" fmla="*/ 151292 h 527124"/>
                  <a:gd name="connsiteX477" fmla="*/ 574140 w 608203"/>
                  <a:gd name="connsiteY477" fmla="*/ 152838 h 527124"/>
                  <a:gd name="connsiteX478" fmla="*/ 575955 w 608203"/>
                  <a:gd name="connsiteY478" fmla="*/ 157216 h 527124"/>
                  <a:gd name="connsiteX479" fmla="*/ 575955 w 608203"/>
                  <a:gd name="connsiteY479" fmla="*/ 171124 h 527124"/>
                  <a:gd name="connsiteX480" fmla="*/ 574140 w 608203"/>
                  <a:gd name="connsiteY480" fmla="*/ 175503 h 527124"/>
                  <a:gd name="connsiteX481" fmla="*/ 569992 w 608203"/>
                  <a:gd name="connsiteY481" fmla="*/ 177048 h 527124"/>
                  <a:gd name="connsiteX482" fmla="*/ 565844 w 608203"/>
                  <a:gd name="connsiteY482" fmla="*/ 175503 h 527124"/>
                  <a:gd name="connsiteX483" fmla="*/ 564029 w 608203"/>
                  <a:gd name="connsiteY483" fmla="*/ 171124 h 527124"/>
                  <a:gd name="connsiteX484" fmla="*/ 564029 w 608203"/>
                  <a:gd name="connsiteY484" fmla="*/ 157216 h 527124"/>
                  <a:gd name="connsiteX485" fmla="*/ 565844 w 608203"/>
                  <a:gd name="connsiteY485" fmla="*/ 152838 h 527124"/>
                  <a:gd name="connsiteX486" fmla="*/ 569992 w 608203"/>
                  <a:gd name="connsiteY486" fmla="*/ 151292 h 527124"/>
                  <a:gd name="connsiteX487" fmla="*/ 532028 w 608203"/>
                  <a:gd name="connsiteY487" fmla="*/ 151292 h 527124"/>
                  <a:gd name="connsiteX488" fmla="*/ 536176 w 608203"/>
                  <a:gd name="connsiteY488" fmla="*/ 152838 h 527124"/>
                  <a:gd name="connsiteX489" fmla="*/ 537991 w 608203"/>
                  <a:gd name="connsiteY489" fmla="*/ 157216 h 527124"/>
                  <a:gd name="connsiteX490" fmla="*/ 537991 w 608203"/>
                  <a:gd name="connsiteY490" fmla="*/ 171124 h 527124"/>
                  <a:gd name="connsiteX491" fmla="*/ 536176 w 608203"/>
                  <a:gd name="connsiteY491" fmla="*/ 175503 h 527124"/>
                  <a:gd name="connsiteX492" fmla="*/ 532028 w 608203"/>
                  <a:gd name="connsiteY492" fmla="*/ 177048 h 527124"/>
                  <a:gd name="connsiteX493" fmla="*/ 527880 w 608203"/>
                  <a:gd name="connsiteY493" fmla="*/ 175503 h 527124"/>
                  <a:gd name="connsiteX494" fmla="*/ 526065 w 608203"/>
                  <a:gd name="connsiteY494" fmla="*/ 171124 h 527124"/>
                  <a:gd name="connsiteX495" fmla="*/ 526065 w 608203"/>
                  <a:gd name="connsiteY495" fmla="*/ 157216 h 527124"/>
                  <a:gd name="connsiteX496" fmla="*/ 527880 w 608203"/>
                  <a:gd name="connsiteY496" fmla="*/ 152838 h 527124"/>
                  <a:gd name="connsiteX497" fmla="*/ 532028 w 608203"/>
                  <a:gd name="connsiteY497" fmla="*/ 151292 h 527124"/>
                  <a:gd name="connsiteX498" fmla="*/ 493817 w 608203"/>
                  <a:gd name="connsiteY498" fmla="*/ 151292 h 527124"/>
                  <a:gd name="connsiteX499" fmla="*/ 497940 w 608203"/>
                  <a:gd name="connsiteY499" fmla="*/ 152838 h 527124"/>
                  <a:gd name="connsiteX500" fmla="*/ 499744 w 608203"/>
                  <a:gd name="connsiteY500" fmla="*/ 157216 h 527124"/>
                  <a:gd name="connsiteX501" fmla="*/ 499744 w 608203"/>
                  <a:gd name="connsiteY501" fmla="*/ 171124 h 527124"/>
                  <a:gd name="connsiteX502" fmla="*/ 497940 w 608203"/>
                  <a:gd name="connsiteY502" fmla="*/ 175503 h 527124"/>
                  <a:gd name="connsiteX503" fmla="*/ 493817 w 608203"/>
                  <a:gd name="connsiteY503" fmla="*/ 177048 h 527124"/>
                  <a:gd name="connsiteX504" fmla="*/ 489693 w 608203"/>
                  <a:gd name="connsiteY504" fmla="*/ 175503 h 527124"/>
                  <a:gd name="connsiteX505" fmla="*/ 487889 w 608203"/>
                  <a:gd name="connsiteY505" fmla="*/ 171124 h 527124"/>
                  <a:gd name="connsiteX506" fmla="*/ 487889 w 608203"/>
                  <a:gd name="connsiteY506" fmla="*/ 157216 h 527124"/>
                  <a:gd name="connsiteX507" fmla="*/ 489693 w 608203"/>
                  <a:gd name="connsiteY507" fmla="*/ 152838 h 527124"/>
                  <a:gd name="connsiteX508" fmla="*/ 493817 w 608203"/>
                  <a:gd name="connsiteY508" fmla="*/ 151292 h 527124"/>
                  <a:gd name="connsiteX509" fmla="*/ 455888 w 608203"/>
                  <a:gd name="connsiteY509" fmla="*/ 151292 h 527124"/>
                  <a:gd name="connsiteX510" fmla="*/ 460036 w 608203"/>
                  <a:gd name="connsiteY510" fmla="*/ 152838 h 527124"/>
                  <a:gd name="connsiteX511" fmla="*/ 461851 w 608203"/>
                  <a:gd name="connsiteY511" fmla="*/ 157216 h 527124"/>
                  <a:gd name="connsiteX512" fmla="*/ 461851 w 608203"/>
                  <a:gd name="connsiteY512" fmla="*/ 171124 h 527124"/>
                  <a:gd name="connsiteX513" fmla="*/ 460036 w 608203"/>
                  <a:gd name="connsiteY513" fmla="*/ 175503 h 527124"/>
                  <a:gd name="connsiteX514" fmla="*/ 455888 w 608203"/>
                  <a:gd name="connsiteY514" fmla="*/ 177048 h 527124"/>
                  <a:gd name="connsiteX515" fmla="*/ 451740 w 608203"/>
                  <a:gd name="connsiteY515" fmla="*/ 175503 h 527124"/>
                  <a:gd name="connsiteX516" fmla="*/ 449925 w 608203"/>
                  <a:gd name="connsiteY516" fmla="*/ 171124 h 527124"/>
                  <a:gd name="connsiteX517" fmla="*/ 449925 w 608203"/>
                  <a:gd name="connsiteY517" fmla="*/ 157216 h 527124"/>
                  <a:gd name="connsiteX518" fmla="*/ 451740 w 608203"/>
                  <a:gd name="connsiteY518" fmla="*/ 152838 h 527124"/>
                  <a:gd name="connsiteX519" fmla="*/ 455888 w 608203"/>
                  <a:gd name="connsiteY519" fmla="*/ 151292 h 527124"/>
                  <a:gd name="connsiteX520" fmla="*/ 152323 w 608203"/>
                  <a:gd name="connsiteY520" fmla="*/ 151292 h 527124"/>
                  <a:gd name="connsiteX521" fmla="*/ 153621 w 608203"/>
                  <a:gd name="connsiteY521" fmla="*/ 151550 h 527124"/>
                  <a:gd name="connsiteX522" fmla="*/ 153102 w 608203"/>
                  <a:gd name="connsiteY522" fmla="*/ 155421 h 527124"/>
                  <a:gd name="connsiteX523" fmla="*/ 152323 w 608203"/>
                  <a:gd name="connsiteY523" fmla="*/ 154647 h 527124"/>
                  <a:gd name="connsiteX524" fmla="*/ 150506 w 608203"/>
                  <a:gd name="connsiteY524" fmla="*/ 156453 h 527124"/>
                  <a:gd name="connsiteX525" fmla="*/ 150506 w 608203"/>
                  <a:gd name="connsiteY525" fmla="*/ 171935 h 527124"/>
                  <a:gd name="connsiteX526" fmla="*/ 151804 w 608203"/>
                  <a:gd name="connsiteY526" fmla="*/ 172967 h 527124"/>
                  <a:gd name="connsiteX527" fmla="*/ 151804 w 608203"/>
                  <a:gd name="connsiteY527" fmla="*/ 176837 h 527124"/>
                  <a:gd name="connsiteX528" fmla="*/ 148170 w 608203"/>
                  <a:gd name="connsiteY528" fmla="*/ 175547 h 527124"/>
                  <a:gd name="connsiteX529" fmla="*/ 146353 w 608203"/>
                  <a:gd name="connsiteY529" fmla="*/ 171161 h 527124"/>
                  <a:gd name="connsiteX530" fmla="*/ 146353 w 608203"/>
                  <a:gd name="connsiteY530" fmla="*/ 157227 h 527124"/>
                  <a:gd name="connsiteX531" fmla="*/ 148170 w 608203"/>
                  <a:gd name="connsiteY531" fmla="*/ 152840 h 527124"/>
                  <a:gd name="connsiteX532" fmla="*/ 152323 w 608203"/>
                  <a:gd name="connsiteY532" fmla="*/ 151292 h 527124"/>
                  <a:gd name="connsiteX533" fmla="*/ 114351 w 608203"/>
                  <a:gd name="connsiteY533" fmla="*/ 151292 h 527124"/>
                  <a:gd name="connsiteX534" fmla="*/ 118499 w 608203"/>
                  <a:gd name="connsiteY534" fmla="*/ 152838 h 527124"/>
                  <a:gd name="connsiteX535" fmla="*/ 120314 w 608203"/>
                  <a:gd name="connsiteY535" fmla="*/ 157216 h 527124"/>
                  <a:gd name="connsiteX536" fmla="*/ 120314 w 608203"/>
                  <a:gd name="connsiteY536" fmla="*/ 171124 h 527124"/>
                  <a:gd name="connsiteX537" fmla="*/ 118499 w 608203"/>
                  <a:gd name="connsiteY537" fmla="*/ 175503 h 527124"/>
                  <a:gd name="connsiteX538" fmla="*/ 114351 w 608203"/>
                  <a:gd name="connsiteY538" fmla="*/ 177048 h 527124"/>
                  <a:gd name="connsiteX539" fmla="*/ 110203 w 608203"/>
                  <a:gd name="connsiteY539" fmla="*/ 175503 h 527124"/>
                  <a:gd name="connsiteX540" fmla="*/ 108388 w 608203"/>
                  <a:gd name="connsiteY540" fmla="*/ 171124 h 527124"/>
                  <a:gd name="connsiteX541" fmla="*/ 108388 w 608203"/>
                  <a:gd name="connsiteY541" fmla="*/ 157216 h 527124"/>
                  <a:gd name="connsiteX542" fmla="*/ 110203 w 608203"/>
                  <a:gd name="connsiteY542" fmla="*/ 152838 h 527124"/>
                  <a:gd name="connsiteX543" fmla="*/ 114351 w 608203"/>
                  <a:gd name="connsiteY543" fmla="*/ 151292 h 527124"/>
                  <a:gd name="connsiteX544" fmla="*/ 76410 w 608203"/>
                  <a:gd name="connsiteY544" fmla="*/ 151292 h 527124"/>
                  <a:gd name="connsiteX545" fmla="*/ 80268 w 608203"/>
                  <a:gd name="connsiteY545" fmla="*/ 152838 h 527124"/>
                  <a:gd name="connsiteX546" fmla="*/ 82068 w 608203"/>
                  <a:gd name="connsiteY546" fmla="*/ 157216 h 527124"/>
                  <a:gd name="connsiteX547" fmla="*/ 82068 w 608203"/>
                  <a:gd name="connsiteY547" fmla="*/ 171124 h 527124"/>
                  <a:gd name="connsiteX548" fmla="*/ 80268 w 608203"/>
                  <a:gd name="connsiteY548" fmla="*/ 175503 h 527124"/>
                  <a:gd name="connsiteX549" fmla="*/ 76410 w 608203"/>
                  <a:gd name="connsiteY549" fmla="*/ 177048 h 527124"/>
                  <a:gd name="connsiteX550" fmla="*/ 72038 w 608203"/>
                  <a:gd name="connsiteY550" fmla="*/ 175503 h 527124"/>
                  <a:gd name="connsiteX551" fmla="*/ 70495 w 608203"/>
                  <a:gd name="connsiteY551" fmla="*/ 171124 h 527124"/>
                  <a:gd name="connsiteX552" fmla="*/ 70495 w 608203"/>
                  <a:gd name="connsiteY552" fmla="*/ 157216 h 527124"/>
                  <a:gd name="connsiteX553" fmla="*/ 72038 w 608203"/>
                  <a:gd name="connsiteY553" fmla="*/ 152838 h 527124"/>
                  <a:gd name="connsiteX554" fmla="*/ 76410 w 608203"/>
                  <a:gd name="connsiteY554" fmla="*/ 151292 h 527124"/>
                  <a:gd name="connsiteX555" fmla="*/ 38211 w 608203"/>
                  <a:gd name="connsiteY555" fmla="*/ 151292 h 527124"/>
                  <a:gd name="connsiteX556" fmla="*/ 42359 w 608203"/>
                  <a:gd name="connsiteY556" fmla="*/ 152838 h 527124"/>
                  <a:gd name="connsiteX557" fmla="*/ 44174 w 608203"/>
                  <a:gd name="connsiteY557" fmla="*/ 157216 h 527124"/>
                  <a:gd name="connsiteX558" fmla="*/ 44174 w 608203"/>
                  <a:gd name="connsiteY558" fmla="*/ 171124 h 527124"/>
                  <a:gd name="connsiteX559" fmla="*/ 42359 w 608203"/>
                  <a:gd name="connsiteY559" fmla="*/ 175503 h 527124"/>
                  <a:gd name="connsiteX560" fmla="*/ 38211 w 608203"/>
                  <a:gd name="connsiteY560" fmla="*/ 177048 h 527124"/>
                  <a:gd name="connsiteX561" fmla="*/ 34063 w 608203"/>
                  <a:gd name="connsiteY561" fmla="*/ 175503 h 527124"/>
                  <a:gd name="connsiteX562" fmla="*/ 32248 w 608203"/>
                  <a:gd name="connsiteY562" fmla="*/ 171124 h 527124"/>
                  <a:gd name="connsiteX563" fmla="*/ 32248 w 608203"/>
                  <a:gd name="connsiteY563" fmla="*/ 157216 h 527124"/>
                  <a:gd name="connsiteX564" fmla="*/ 34063 w 608203"/>
                  <a:gd name="connsiteY564" fmla="*/ 152838 h 527124"/>
                  <a:gd name="connsiteX565" fmla="*/ 38211 w 608203"/>
                  <a:gd name="connsiteY565" fmla="*/ 151292 h 527124"/>
                  <a:gd name="connsiteX566" fmla="*/ 569992 w 608203"/>
                  <a:gd name="connsiteY566" fmla="*/ 109313 h 527124"/>
                  <a:gd name="connsiteX567" fmla="*/ 568177 w 608203"/>
                  <a:gd name="connsiteY567" fmla="*/ 110858 h 527124"/>
                  <a:gd name="connsiteX568" fmla="*/ 568177 w 608203"/>
                  <a:gd name="connsiteY568" fmla="*/ 126312 h 527124"/>
                  <a:gd name="connsiteX569" fmla="*/ 569992 w 608203"/>
                  <a:gd name="connsiteY569" fmla="*/ 128115 h 527124"/>
                  <a:gd name="connsiteX570" fmla="*/ 571807 w 608203"/>
                  <a:gd name="connsiteY570" fmla="*/ 126312 h 527124"/>
                  <a:gd name="connsiteX571" fmla="*/ 571807 w 608203"/>
                  <a:gd name="connsiteY571" fmla="*/ 110858 h 527124"/>
                  <a:gd name="connsiteX572" fmla="*/ 569992 w 608203"/>
                  <a:gd name="connsiteY572" fmla="*/ 109313 h 527124"/>
                  <a:gd name="connsiteX573" fmla="*/ 493817 w 608203"/>
                  <a:gd name="connsiteY573" fmla="*/ 109313 h 527124"/>
                  <a:gd name="connsiteX574" fmla="*/ 492013 w 608203"/>
                  <a:gd name="connsiteY574" fmla="*/ 110858 h 527124"/>
                  <a:gd name="connsiteX575" fmla="*/ 492013 w 608203"/>
                  <a:gd name="connsiteY575" fmla="*/ 126312 h 527124"/>
                  <a:gd name="connsiteX576" fmla="*/ 493817 w 608203"/>
                  <a:gd name="connsiteY576" fmla="*/ 128115 h 527124"/>
                  <a:gd name="connsiteX577" fmla="*/ 495621 w 608203"/>
                  <a:gd name="connsiteY577" fmla="*/ 126312 h 527124"/>
                  <a:gd name="connsiteX578" fmla="*/ 495621 w 608203"/>
                  <a:gd name="connsiteY578" fmla="*/ 110858 h 527124"/>
                  <a:gd name="connsiteX579" fmla="*/ 493817 w 608203"/>
                  <a:gd name="connsiteY579" fmla="*/ 109313 h 527124"/>
                  <a:gd name="connsiteX580" fmla="*/ 455888 w 608203"/>
                  <a:gd name="connsiteY580" fmla="*/ 109313 h 527124"/>
                  <a:gd name="connsiteX581" fmla="*/ 454073 w 608203"/>
                  <a:gd name="connsiteY581" fmla="*/ 110858 h 527124"/>
                  <a:gd name="connsiteX582" fmla="*/ 454073 w 608203"/>
                  <a:gd name="connsiteY582" fmla="*/ 126312 h 527124"/>
                  <a:gd name="connsiteX583" fmla="*/ 455888 w 608203"/>
                  <a:gd name="connsiteY583" fmla="*/ 128115 h 527124"/>
                  <a:gd name="connsiteX584" fmla="*/ 457703 w 608203"/>
                  <a:gd name="connsiteY584" fmla="*/ 126312 h 527124"/>
                  <a:gd name="connsiteX585" fmla="*/ 457703 w 608203"/>
                  <a:gd name="connsiteY585" fmla="*/ 110858 h 527124"/>
                  <a:gd name="connsiteX586" fmla="*/ 455888 w 608203"/>
                  <a:gd name="connsiteY586" fmla="*/ 109313 h 527124"/>
                  <a:gd name="connsiteX587" fmla="*/ 152280 w 608203"/>
                  <a:gd name="connsiteY587" fmla="*/ 109313 h 527124"/>
                  <a:gd name="connsiteX588" fmla="*/ 150476 w 608203"/>
                  <a:gd name="connsiteY588" fmla="*/ 110858 h 527124"/>
                  <a:gd name="connsiteX589" fmla="*/ 150476 w 608203"/>
                  <a:gd name="connsiteY589" fmla="*/ 126312 h 527124"/>
                  <a:gd name="connsiteX590" fmla="*/ 152280 w 608203"/>
                  <a:gd name="connsiteY590" fmla="*/ 128115 h 527124"/>
                  <a:gd name="connsiteX591" fmla="*/ 154084 w 608203"/>
                  <a:gd name="connsiteY591" fmla="*/ 126312 h 527124"/>
                  <a:gd name="connsiteX592" fmla="*/ 154084 w 608203"/>
                  <a:gd name="connsiteY592" fmla="*/ 110858 h 527124"/>
                  <a:gd name="connsiteX593" fmla="*/ 152280 w 608203"/>
                  <a:gd name="connsiteY593" fmla="*/ 109313 h 527124"/>
                  <a:gd name="connsiteX594" fmla="*/ 114351 w 608203"/>
                  <a:gd name="connsiteY594" fmla="*/ 109313 h 527124"/>
                  <a:gd name="connsiteX595" fmla="*/ 112536 w 608203"/>
                  <a:gd name="connsiteY595" fmla="*/ 110858 h 527124"/>
                  <a:gd name="connsiteX596" fmla="*/ 112536 w 608203"/>
                  <a:gd name="connsiteY596" fmla="*/ 126312 h 527124"/>
                  <a:gd name="connsiteX597" fmla="*/ 114351 w 608203"/>
                  <a:gd name="connsiteY597" fmla="*/ 128115 h 527124"/>
                  <a:gd name="connsiteX598" fmla="*/ 116166 w 608203"/>
                  <a:gd name="connsiteY598" fmla="*/ 126312 h 527124"/>
                  <a:gd name="connsiteX599" fmla="*/ 116166 w 608203"/>
                  <a:gd name="connsiteY599" fmla="*/ 110858 h 527124"/>
                  <a:gd name="connsiteX600" fmla="*/ 114351 w 608203"/>
                  <a:gd name="connsiteY600" fmla="*/ 109313 h 527124"/>
                  <a:gd name="connsiteX601" fmla="*/ 38211 w 608203"/>
                  <a:gd name="connsiteY601" fmla="*/ 109313 h 527124"/>
                  <a:gd name="connsiteX602" fmla="*/ 36396 w 608203"/>
                  <a:gd name="connsiteY602" fmla="*/ 110858 h 527124"/>
                  <a:gd name="connsiteX603" fmla="*/ 36396 w 608203"/>
                  <a:gd name="connsiteY603" fmla="*/ 126312 h 527124"/>
                  <a:gd name="connsiteX604" fmla="*/ 38211 w 608203"/>
                  <a:gd name="connsiteY604" fmla="*/ 128115 h 527124"/>
                  <a:gd name="connsiteX605" fmla="*/ 40026 w 608203"/>
                  <a:gd name="connsiteY605" fmla="*/ 126312 h 527124"/>
                  <a:gd name="connsiteX606" fmla="*/ 40026 w 608203"/>
                  <a:gd name="connsiteY606" fmla="*/ 110858 h 527124"/>
                  <a:gd name="connsiteX607" fmla="*/ 38211 w 608203"/>
                  <a:gd name="connsiteY607" fmla="*/ 109313 h 527124"/>
                  <a:gd name="connsiteX608" fmla="*/ 417689 w 608203"/>
                  <a:gd name="connsiteY608" fmla="*/ 109310 h 527124"/>
                  <a:gd name="connsiteX609" fmla="*/ 415889 w 608203"/>
                  <a:gd name="connsiteY609" fmla="*/ 110854 h 527124"/>
                  <a:gd name="connsiteX610" fmla="*/ 415889 w 608203"/>
                  <a:gd name="connsiteY610" fmla="*/ 126292 h 527124"/>
                  <a:gd name="connsiteX611" fmla="*/ 417689 w 608203"/>
                  <a:gd name="connsiteY611" fmla="*/ 128093 h 527124"/>
                  <a:gd name="connsiteX612" fmla="*/ 419489 w 608203"/>
                  <a:gd name="connsiteY612" fmla="*/ 126292 h 527124"/>
                  <a:gd name="connsiteX613" fmla="*/ 419489 w 608203"/>
                  <a:gd name="connsiteY613" fmla="*/ 110854 h 527124"/>
                  <a:gd name="connsiteX614" fmla="*/ 417689 w 608203"/>
                  <a:gd name="connsiteY614" fmla="*/ 109310 h 527124"/>
                  <a:gd name="connsiteX615" fmla="*/ 569992 w 608203"/>
                  <a:gd name="connsiteY615" fmla="*/ 105707 h 527124"/>
                  <a:gd name="connsiteX616" fmla="*/ 574140 w 608203"/>
                  <a:gd name="connsiteY616" fmla="*/ 107253 h 527124"/>
                  <a:gd name="connsiteX617" fmla="*/ 575955 w 608203"/>
                  <a:gd name="connsiteY617" fmla="*/ 111631 h 527124"/>
                  <a:gd name="connsiteX618" fmla="*/ 575955 w 608203"/>
                  <a:gd name="connsiteY618" fmla="*/ 125797 h 527124"/>
                  <a:gd name="connsiteX619" fmla="*/ 574140 w 608203"/>
                  <a:gd name="connsiteY619" fmla="*/ 129918 h 527124"/>
                  <a:gd name="connsiteX620" fmla="*/ 569992 w 608203"/>
                  <a:gd name="connsiteY620" fmla="*/ 131463 h 527124"/>
                  <a:gd name="connsiteX621" fmla="*/ 565844 w 608203"/>
                  <a:gd name="connsiteY621" fmla="*/ 129918 h 527124"/>
                  <a:gd name="connsiteX622" fmla="*/ 564029 w 608203"/>
                  <a:gd name="connsiteY622" fmla="*/ 125797 h 527124"/>
                  <a:gd name="connsiteX623" fmla="*/ 564029 w 608203"/>
                  <a:gd name="connsiteY623" fmla="*/ 111631 h 527124"/>
                  <a:gd name="connsiteX624" fmla="*/ 565844 w 608203"/>
                  <a:gd name="connsiteY624" fmla="*/ 107253 h 527124"/>
                  <a:gd name="connsiteX625" fmla="*/ 569992 w 608203"/>
                  <a:gd name="connsiteY625" fmla="*/ 105707 h 527124"/>
                  <a:gd name="connsiteX626" fmla="*/ 529946 w 608203"/>
                  <a:gd name="connsiteY626" fmla="*/ 105707 h 527124"/>
                  <a:gd name="connsiteX627" fmla="*/ 534109 w 608203"/>
                  <a:gd name="connsiteY627" fmla="*/ 105707 h 527124"/>
                  <a:gd name="connsiteX628" fmla="*/ 534109 w 608203"/>
                  <a:gd name="connsiteY628" fmla="*/ 131463 h 527124"/>
                  <a:gd name="connsiteX629" fmla="*/ 529946 w 608203"/>
                  <a:gd name="connsiteY629" fmla="*/ 131463 h 527124"/>
                  <a:gd name="connsiteX630" fmla="*/ 493817 w 608203"/>
                  <a:gd name="connsiteY630" fmla="*/ 105707 h 527124"/>
                  <a:gd name="connsiteX631" fmla="*/ 497940 w 608203"/>
                  <a:gd name="connsiteY631" fmla="*/ 107253 h 527124"/>
                  <a:gd name="connsiteX632" fmla="*/ 499744 w 608203"/>
                  <a:gd name="connsiteY632" fmla="*/ 111631 h 527124"/>
                  <a:gd name="connsiteX633" fmla="*/ 499744 w 608203"/>
                  <a:gd name="connsiteY633" fmla="*/ 125797 h 527124"/>
                  <a:gd name="connsiteX634" fmla="*/ 497940 w 608203"/>
                  <a:gd name="connsiteY634" fmla="*/ 129918 h 527124"/>
                  <a:gd name="connsiteX635" fmla="*/ 493817 w 608203"/>
                  <a:gd name="connsiteY635" fmla="*/ 131463 h 527124"/>
                  <a:gd name="connsiteX636" fmla="*/ 489693 w 608203"/>
                  <a:gd name="connsiteY636" fmla="*/ 129918 h 527124"/>
                  <a:gd name="connsiteX637" fmla="*/ 487889 w 608203"/>
                  <a:gd name="connsiteY637" fmla="*/ 125797 h 527124"/>
                  <a:gd name="connsiteX638" fmla="*/ 487889 w 608203"/>
                  <a:gd name="connsiteY638" fmla="*/ 111631 h 527124"/>
                  <a:gd name="connsiteX639" fmla="*/ 489693 w 608203"/>
                  <a:gd name="connsiteY639" fmla="*/ 107253 h 527124"/>
                  <a:gd name="connsiteX640" fmla="*/ 493817 w 608203"/>
                  <a:gd name="connsiteY640" fmla="*/ 105707 h 527124"/>
                  <a:gd name="connsiteX641" fmla="*/ 455888 w 608203"/>
                  <a:gd name="connsiteY641" fmla="*/ 105707 h 527124"/>
                  <a:gd name="connsiteX642" fmla="*/ 460036 w 608203"/>
                  <a:gd name="connsiteY642" fmla="*/ 107253 h 527124"/>
                  <a:gd name="connsiteX643" fmla="*/ 461851 w 608203"/>
                  <a:gd name="connsiteY643" fmla="*/ 111631 h 527124"/>
                  <a:gd name="connsiteX644" fmla="*/ 461851 w 608203"/>
                  <a:gd name="connsiteY644" fmla="*/ 125797 h 527124"/>
                  <a:gd name="connsiteX645" fmla="*/ 460036 w 608203"/>
                  <a:gd name="connsiteY645" fmla="*/ 129918 h 527124"/>
                  <a:gd name="connsiteX646" fmla="*/ 455888 w 608203"/>
                  <a:gd name="connsiteY646" fmla="*/ 131463 h 527124"/>
                  <a:gd name="connsiteX647" fmla="*/ 451740 w 608203"/>
                  <a:gd name="connsiteY647" fmla="*/ 129918 h 527124"/>
                  <a:gd name="connsiteX648" fmla="*/ 449925 w 608203"/>
                  <a:gd name="connsiteY648" fmla="*/ 125797 h 527124"/>
                  <a:gd name="connsiteX649" fmla="*/ 449925 w 608203"/>
                  <a:gd name="connsiteY649" fmla="*/ 111631 h 527124"/>
                  <a:gd name="connsiteX650" fmla="*/ 451740 w 608203"/>
                  <a:gd name="connsiteY650" fmla="*/ 107253 h 527124"/>
                  <a:gd name="connsiteX651" fmla="*/ 455888 w 608203"/>
                  <a:gd name="connsiteY651" fmla="*/ 105707 h 527124"/>
                  <a:gd name="connsiteX652" fmla="*/ 417689 w 608203"/>
                  <a:gd name="connsiteY652" fmla="*/ 105707 h 527124"/>
                  <a:gd name="connsiteX653" fmla="*/ 421804 w 608203"/>
                  <a:gd name="connsiteY653" fmla="*/ 107251 h 527124"/>
                  <a:gd name="connsiteX654" fmla="*/ 423604 w 608203"/>
                  <a:gd name="connsiteY654" fmla="*/ 111625 h 527124"/>
                  <a:gd name="connsiteX655" fmla="*/ 423604 w 608203"/>
                  <a:gd name="connsiteY655" fmla="*/ 125778 h 527124"/>
                  <a:gd name="connsiteX656" fmla="*/ 421804 w 608203"/>
                  <a:gd name="connsiteY656" fmla="*/ 129895 h 527124"/>
                  <a:gd name="connsiteX657" fmla="*/ 418718 w 608203"/>
                  <a:gd name="connsiteY657" fmla="*/ 131181 h 527124"/>
                  <a:gd name="connsiteX658" fmla="*/ 412031 w 608203"/>
                  <a:gd name="connsiteY658" fmla="*/ 120117 h 527124"/>
                  <a:gd name="connsiteX659" fmla="*/ 412031 w 608203"/>
                  <a:gd name="connsiteY659" fmla="*/ 111625 h 527124"/>
                  <a:gd name="connsiteX660" fmla="*/ 413574 w 608203"/>
                  <a:gd name="connsiteY660" fmla="*/ 107251 h 527124"/>
                  <a:gd name="connsiteX661" fmla="*/ 417689 w 608203"/>
                  <a:gd name="connsiteY661" fmla="*/ 105707 h 527124"/>
                  <a:gd name="connsiteX662" fmla="*/ 152280 w 608203"/>
                  <a:gd name="connsiteY662" fmla="*/ 105707 h 527124"/>
                  <a:gd name="connsiteX663" fmla="*/ 156404 w 608203"/>
                  <a:gd name="connsiteY663" fmla="*/ 107253 h 527124"/>
                  <a:gd name="connsiteX664" fmla="*/ 158208 w 608203"/>
                  <a:gd name="connsiteY664" fmla="*/ 111631 h 527124"/>
                  <a:gd name="connsiteX665" fmla="*/ 158208 w 608203"/>
                  <a:gd name="connsiteY665" fmla="*/ 125797 h 527124"/>
                  <a:gd name="connsiteX666" fmla="*/ 156404 w 608203"/>
                  <a:gd name="connsiteY666" fmla="*/ 129918 h 527124"/>
                  <a:gd name="connsiteX667" fmla="*/ 152280 w 608203"/>
                  <a:gd name="connsiteY667" fmla="*/ 131463 h 527124"/>
                  <a:gd name="connsiteX668" fmla="*/ 148157 w 608203"/>
                  <a:gd name="connsiteY668" fmla="*/ 129918 h 527124"/>
                  <a:gd name="connsiteX669" fmla="*/ 146353 w 608203"/>
                  <a:gd name="connsiteY669" fmla="*/ 125797 h 527124"/>
                  <a:gd name="connsiteX670" fmla="*/ 146353 w 608203"/>
                  <a:gd name="connsiteY670" fmla="*/ 111631 h 527124"/>
                  <a:gd name="connsiteX671" fmla="*/ 148157 w 608203"/>
                  <a:gd name="connsiteY671" fmla="*/ 107253 h 527124"/>
                  <a:gd name="connsiteX672" fmla="*/ 152280 w 608203"/>
                  <a:gd name="connsiteY672" fmla="*/ 105707 h 527124"/>
                  <a:gd name="connsiteX673" fmla="*/ 114351 w 608203"/>
                  <a:gd name="connsiteY673" fmla="*/ 105707 h 527124"/>
                  <a:gd name="connsiteX674" fmla="*/ 118499 w 608203"/>
                  <a:gd name="connsiteY674" fmla="*/ 107253 h 527124"/>
                  <a:gd name="connsiteX675" fmla="*/ 120314 w 608203"/>
                  <a:gd name="connsiteY675" fmla="*/ 111631 h 527124"/>
                  <a:gd name="connsiteX676" fmla="*/ 120314 w 608203"/>
                  <a:gd name="connsiteY676" fmla="*/ 125797 h 527124"/>
                  <a:gd name="connsiteX677" fmla="*/ 118499 w 608203"/>
                  <a:gd name="connsiteY677" fmla="*/ 129918 h 527124"/>
                  <a:gd name="connsiteX678" fmla="*/ 114351 w 608203"/>
                  <a:gd name="connsiteY678" fmla="*/ 131463 h 527124"/>
                  <a:gd name="connsiteX679" fmla="*/ 110203 w 608203"/>
                  <a:gd name="connsiteY679" fmla="*/ 129918 h 527124"/>
                  <a:gd name="connsiteX680" fmla="*/ 108388 w 608203"/>
                  <a:gd name="connsiteY680" fmla="*/ 125797 h 527124"/>
                  <a:gd name="connsiteX681" fmla="*/ 108388 w 608203"/>
                  <a:gd name="connsiteY681" fmla="*/ 111631 h 527124"/>
                  <a:gd name="connsiteX682" fmla="*/ 110203 w 608203"/>
                  <a:gd name="connsiteY682" fmla="*/ 107253 h 527124"/>
                  <a:gd name="connsiteX683" fmla="*/ 114351 w 608203"/>
                  <a:gd name="connsiteY683" fmla="*/ 105707 h 527124"/>
                  <a:gd name="connsiteX684" fmla="*/ 74094 w 608203"/>
                  <a:gd name="connsiteY684" fmla="*/ 105707 h 527124"/>
                  <a:gd name="connsiteX685" fmla="*/ 78187 w 608203"/>
                  <a:gd name="connsiteY685" fmla="*/ 105707 h 527124"/>
                  <a:gd name="connsiteX686" fmla="*/ 78187 w 608203"/>
                  <a:gd name="connsiteY686" fmla="*/ 131463 h 527124"/>
                  <a:gd name="connsiteX687" fmla="*/ 74094 w 608203"/>
                  <a:gd name="connsiteY687" fmla="*/ 131463 h 527124"/>
                  <a:gd name="connsiteX688" fmla="*/ 38211 w 608203"/>
                  <a:gd name="connsiteY688" fmla="*/ 105707 h 527124"/>
                  <a:gd name="connsiteX689" fmla="*/ 42359 w 608203"/>
                  <a:gd name="connsiteY689" fmla="*/ 107253 h 527124"/>
                  <a:gd name="connsiteX690" fmla="*/ 44174 w 608203"/>
                  <a:gd name="connsiteY690" fmla="*/ 111631 h 527124"/>
                  <a:gd name="connsiteX691" fmla="*/ 44174 w 608203"/>
                  <a:gd name="connsiteY691" fmla="*/ 125797 h 527124"/>
                  <a:gd name="connsiteX692" fmla="*/ 42359 w 608203"/>
                  <a:gd name="connsiteY692" fmla="*/ 129918 h 527124"/>
                  <a:gd name="connsiteX693" fmla="*/ 38211 w 608203"/>
                  <a:gd name="connsiteY693" fmla="*/ 131463 h 527124"/>
                  <a:gd name="connsiteX694" fmla="*/ 34063 w 608203"/>
                  <a:gd name="connsiteY694" fmla="*/ 129918 h 527124"/>
                  <a:gd name="connsiteX695" fmla="*/ 32248 w 608203"/>
                  <a:gd name="connsiteY695" fmla="*/ 125797 h 527124"/>
                  <a:gd name="connsiteX696" fmla="*/ 32248 w 608203"/>
                  <a:gd name="connsiteY696" fmla="*/ 111631 h 527124"/>
                  <a:gd name="connsiteX697" fmla="*/ 34063 w 608203"/>
                  <a:gd name="connsiteY697" fmla="*/ 107253 h 527124"/>
                  <a:gd name="connsiteX698" fmla="*/ 38211 w 608203"/>
                  <a:gd name="connsiteY698" fmla="*/ 105707 h 527124"/>
                  <a:gd name="connsiteX699" fmla="*/ 304101 w 608203"/>
                  <a:gd name="connsiteY699" fmla="*/ 76775 h 527124"/>
                  <a:gd name="connsiteX700" fmla="*/ 421557 w 608203"/>
                  <a:gd name="connsiteY700" fmla="*/ 194067 h 527124"/>
                  <a:gd name="connsiteX701" fmla="*/ 304101 w 608203"/>
                  <a:gd name="connsiteY701" fmla="*/ 311617 h 527124"/>
                  <a:gd name="connsiteX702" fmla="*/ 186645 w 608203"/>
                  <a:gd name="connsiteY702" fmla="*/ 194067 h 527124"/>
                  <a:gd name="connsiteX703" fmla="*/ 304101 w 608203"/>
                  <a:gd name="connsiteY703" fmla="*/ 194067 h 527124"/>
                  <a:gd name="connsiteX704" fmla="*/ 532028 w 608203"/>
                  <a:gd name="connsiteY704" fmla="*/ 62130 h 527124"/>
                  <a:gd name="connsiteX705" fmla="*/ 530213 w 608203"/>
                  <a:gd name="connsiteY705" fmla="*/ 63932 h 527124"/>
                  <a:gd name="connsiteX706" fmla="*/ 530213 w 608203"/>
                  <a:gd name="connsiteY706" fmla="*/ 79386 h 527124"/>
                  <a:gd name="connsiteX707" fmla="*/ 532028 w 608203"/>
                  <a:gd name="connsiteY707" fmla="*/ 80931 h 527124"/>
                  <a:gd name="connsiteX708" fmla="*/ 533843 w 608203"/>
                  <a:gd name="connsiteY708" fmla="*/ 79386 h 527124"/>
                  <a:gd name="connsiteX709" fmla="*/ 533843 w 608203"/>
                  <a:gd name="connsiteY709" fmla="*/ 63932 h 527124"/>
                  <a:gd name="connsiteX710" fmla="*/ 532028 w 608203"/>
                  <a:gd name="connsiteY710" fmla="*/ 62130 h 527124"/>
                  <a:gd name="connsiteX711" fmla="*/ 379713 w 608203"/>
                  <a:gd name="connsiteY711" fmla="*/ 62130 h 527124"/>
                  <a:gd name="connsiteX712" fmla="*/ 377909 w 608203"/>
                  <a:gd name="connsiteY712" fmla="*/ 63932 h 527124"/>
                  <a:gd name="connsiteX713" fmla="*/ 377909 w 608203"/>
                  <a:gd name="connsiteY713" fmla="*/ 79386 h 527124"/>
                  <a:gd name="connsiteX714" fmla="*/ 379713 w 608203"/>
                  <a:gd name="connsiteY714" fmla="*/ 80931 h 527124"/>
                  <a:gd name="connsiteX715" fmla="*/ 381517 w 608203"/>
                  <a:gd name="connsiteY715" fmla="*/ 79386 h 527124"/>
                  <a:gd name="connsiteX716" fmla="*/ 381517 w 608203"/>
                  <a:gd name="connsiteY716" fmla="*/ 63932 h 527124"/>
                  <a:gd name="connsiteX717" fmla="*/ 379713 w 608203"/>
                  <a:gd name="connsiteY717" fmla="*/ 62130 h 527124"/>
                  <a:gd name="connsiteX718" fmla="*/ 76410 w 608203"/>
                  <a:gd name="connsiteY718" fmla="*/ 62130 h 527124"/>
                  <a:gd name="connsiteX719" fmla="*/ 74610 w 608203"/>
                  <a:gd name="connsiteY719" fmla="*/ 63932 h 527124"/>
                  <a:gd name="connsiteX720" fmla="*/ 74610 w 608203"/>
                  <a:gd name="connsiteY720" fmla="*/ 79386 h 527124"/>
                  <a:gd name="connsiteX721" fmla="*/ 76410 w 608203"/>
                  <a:gd name="connsiteY721" fmla="*/ 80931 h 527124"/>
                  <a:gd name="connsiteX722" fmla="*/ 77953 w 608203"/>
                  <a:gd name="connsiteY722" fmla="*/ 79386 h 527124"/>
                  <a:gd name="connsiteX723" fmla="*/ 77953 w 608203"/>
                  <a:gd name="connsiteY723" fmla="*/ 63932 h 527124"/>
                  <a:gd name="connsiteX724" fmla="*/ 76410 w 608203"/>
                  <a:gd name="connsiteY724" fmla="*/ 62130 h 527124"/>
                  <a:gd name="connsiteX725" fmla="*/ 567910 w 608203"/>
                  <a:gd name="connsiteY725" fmla="*/ 58781 h 527124"/>
                  <a:gd name="connsiteX726" fmla="*/ 572073 w 608203"/>
                  <a:gd name="connsiteY726" fmla="*/ 58781 h 527124"/>
                  <a:gd name="connsiteX727" fmla="*/ 572073 w 608203"/>
                  <a:gd name="connsiteY727" fmla="*/ 84537 h 527124"/>
                  <a:gd name="connsiteX728" fmla="*/ 567910 w 608203"/>
                  <a:gd name="connsiteY728" fmla="*/ 84537 h 527124"/>
                  <a:gd name="connsiteX729" fmla="*/ 532028 w 608203"/>
                  <a:gd name="connsiteY729" fmla="*/ 58781 h 527124"/>
                  <a:gd name="connsiteX730" fmla="*/ 536176 w 608203"/>
                  <a:gd name="connsiteY730" fmla="*/ 60327 h 527124"/>
                  <a:gd name="connsiteX731" fmla="*/ 537991 w 608203"/>
                  <a:gd name="connsiteY731" fmla="*/ 64705 h 527124"/>
                  <a:gd name="connsiteX732" fmla="*/ 537991 w 608203"/>
                  <a:gd name="connsiteY732" fmla="*/ 78613 h 527124"/>
                  <a:gd name="connsiteX733" fmla="*/ 536176 w 608203"/>
                  <a:gd name="connsiteY733" fmla="*/ 82992 h 527124"/>
                  <a:gd name="connsiteX734" fmla="*/ 532028 w 608203"/>
                  <a:gd name="connsiteY734" fmla="*/ 84537 h 527124"/>
                  <a:gd name="connsiteX735" fmla="*/ 527880 w 608203"/>
                  <a:gd name="connsiteY735" fmla="*/ 82992 h 527124"/>
                  <a:gd name="connsiteX736" fmla="*/ 526065 w 608203"/>
                  <a:gd name="connsiteY736" fmla="*/ 78613 h 527124"/>
                  <a:gd name="connsiteX737" fmla="*/ 526065 w 608203"/>
                  <a:gd name="connsiteY737" fmla="*/ 64705 h 527124"/>
                  <a:gd name="connsiteX738" fmla="*/ 527880 w 608203"/>
                  <a:gd name="connsiteY738" fmla="*/ 60327 h 527124"/>
                  <a:gd name="connsiteX739" fmla="*/ 532028 w 608203"/>
                  <a:gd name="connsiteY739" fmla="*/ 58781 h 527124"/>
                  <a:gd name="connsiteX740" fmla="*/ 491770 w 608203"/>
                  <a:gd name="connsiteY740" fmla="*/ 58781 h 527124"/>
                  <a:gd name="connsiteX741" fmla="*/ 495863 w 608203"/>
                  <a:gd name="connsiteY741" fmla="*/ 58781 h 527124"/>
                  <a:gd name="connsiteX742" fmla="*/ 495863 w 608203"/>
                  <a:gd name="connsiteY742" fmla="*/ 84537 h 527124"/>
                  <a:gd name="connsiteX743" fmla="*/ 491770 w 608203"/>
                  <a:gd name="connsiteY743" fmla="*/ 84537 h 527124"/>
                  <a:gd name="connsiteX744" fmla="*/ 453806 w 608203"/>
                  <a:gd name="connsiteY744" fmla="*/ 58781 h 527124"/>
                  <a:gd name="connsiteX745" fmla="*/ 457969 w 608203"/>
                  <a:gd name="connsiteY745" fmla="*/ 58781 h 527124"/>
                  <a:gd name="connsiteX746" fmla="*/ 457969 w 608203"/>
                  <a:gd name="connsiteY746" fmla="*/ 84537 h 527124"/>
                  <a:gd name="connsiteX747" fmla="*/ 453806 w 608203"/>
                  <a:gd name="connsiteY747" fmla="*/ 84537 h 527124"/>
                  <a:gd name="connsiteX748" fmla="*/ 415630 w 608203"/>
                  <a:gd name="connsiteY748" fmla="*/ 58781 h 527124"/>
                  <a:gd name="connsiteX749" fmla="*/ 419723 w 608203"/>
                  <a:gd name="connsiteY749" fmla="*/ 58781 h 527124"/>
                  <a:gd name="connsiteX750" fmla="*/ 419723 w 608203"/>
                  <a:gd name="connsiteY750" fmla="*/ 84537 h 527124"/>
                  <a:gd name="connsiteX751" fmla="*/ 415630 w 608203"/>
                  <a:gd name="connsiteY751" fmla="*/ 84537 h 527124"/>
                  <a:gd name="connsiteX752" fmla="*/ 379713 w 608203"/>
                  <a:gd name="connsiteY752" fmla="*/ 58781 h 527124"/>
                  <a:gd name="connsiteX753" fmla="*/ 383836 w 608203"/>
                  <a:gd name="connsiteY753" fmla="*/ 60327 h 527124"/>
                  <a:gd name="connsiteX754" fmla="*/ 385640 w 608203"/>
                  <a:gd name="connsiteY754" fmla="*/ 64705 h 527124"/>
                  <a:gd name="connsiteX755" fmla="*/ 385640 w 608203"/>
                  <a:gd name="connsiteY755" fmla="*/ 78613 h 527124"/>
                  <a:gd name="connsiteX756" fmla="*/ 383836 w 608203"/>
                  <a:gd name="connsiteY756" fmla="*/ 82992 h 527124"/>
                  <a:gd name="connsiteX757" fmla="*/ 379713 w 608203"/>
                  <a:gd name="connsiteY757" fmla="*/ 84537 h 527124"/>
                  <a:gd name="connsiteX758" fmla="*/ 375589 w 608203"/>
                  <a:gd name="connsiteY758" fmla="*/ 82992 h 527124"/>
                  <a:gd name="connsiteX759" fmla="*/ 373785 w 608203"/>
                  <a:gd name="connsiteY759" fmla="*/ 78613 h 527124"/>
                  <a:gd name="connsiteX760" fmla="*/ 373785 w 608203"/>
                  <a:gd name="connsiteY760" fmla="*/ 64705 h 527124"/>
                  <a:gd name="connsiteX761" fmla="*/ 375589 w 608203"/>
                  <a:gd name="connsiteY761" fmla="*/ 60327 h 527124"/>
                  <a:gd name="connsiteX762" fmla="*/ 379713 w 608203"/>
                  <a:gd name="connsiteY762" fmla="*/ 58781 h 527124"/>
                  <a:gd name="connsiteX763" fmla="*/ 188480 w 608203"/>
                  <a:gd name="connsiteY763" fmla="*/ 58781 h 527124"/>
                  <a:gd name="connsiteX764" fmla="*/ 192573 w 608203"/>
                  <a:gd name="connsiteY764" fmla="*/ 58781 h 527124"/>
                  <a:gd name="connsiteX765" fmla="*/ 192573 w 608203"/>
                  <a:gd name="connsiteY765" fmla="*/ 84537 h 527124"/>
                  <a:gd name="connsiteX766" fmla="*/ 188480 w 608203"/>
                  <a:gd name="connsiteY766" fmla="*/ 84537 h 527124"/>
                  <a:gd name="connsiteX767" fmla="*/ 150234 w 608203"/>
                  <a:gd name="connsiteY767" fmla="*/ 58781 h 527124"/>
                  <a:gd name="connsiteX768" fmla="*/ 154397 w 608203"/>
                  <a:gd name="connsiteY768" fmla="*/ 58781 h 527124"/>
                  <a:gd name="connsiteX769" fmla="*/ 154397 w 608203"/>
                  <a:gd name="connsiteY769" fmla="*/ 84537 h 527124"/>
                  <a:gd name="connsiteX770" fmla="*/ 150234 w 608203"/>
                  <a:gd name="connsiteY770" fmla="*/ 84537 h 527124"/>
                  <a:gd name="connsiteX771" fmla="*/ 112270 w 608203"/>
                  <a:gd name="connsiteY771" fmla="*/ 58781 h 527124"/>
                  <a:gd name="connsiteX772" fmla="*/ 116433 w 608203"/>
                  <a:gd name="connsiteY772" fmla="*/ 58781 h 527124"/>
                  <a:gd name="connsiteX773" fmla="*/ 116433 w 608203"/>
                  <a:gd name="connsiteY773" fmla="*/ 84537 h 527124"/>
                  <a:gd name="connsiteX774" fmla="*/ 112270 w 608203"/>
                  <a:gd name="connsiteY774" fmla="*/ 84537 h 527124"/>
                  <a:gd name="connsiteX775" fmla="*/ 76410 w 608203"/>
                  <a:gd name="connsiteY775" fmla="*/ 58781 h 527124"/>
                  <a:gd name="connsiteX776" fmla="*/ 80268 w 608203"/>
                  <a:gd name="connsiteY776" fmla="*/ 60327 h 527124"/>
                  <a:gd name="connsiteX777" fmla="*/ 82068 w 608203"/>
                  <a:gd name="connsiteY777" fmla="*/ 64705 h 527124"/>
                  <a:gd name="connsiteX778" fmla="*/ 82068 w 608203"/>
                  <a:gd name="connsiteY778" fmla="*/ 78613 h 527124"/>
                  <a:gd name="connsiteX779" fmla="*/ 80268 w 608203"/>
                  <a:gd name="connsiteY779" fmla="*/ 82992 h 527124"/>
                  <a:gd name="connsiteX780" fmla="*/ 76410 w 608203"/>
                  <a:gd name="connsiteY780" fmla="*/ 84537 h 527124"/>
                  <a:gd name="connsiteX781" fmla="*/ 72038 w 608203"/>
                  <a:gd name="connsiteY781" fmla="*/ 82992 h 527124"/>
                  <a:gd name="connsiteX782" fmla="*/ 70495 w 608203"/>
                  <a:gd name="connsiteY782" fmla="*/ 78613 h 527124"/>
                  <a:gd name="connsiteX783" fmla="*/ 70495 w 608203"/>
                  <a:gd name="connsiteY783" fmla="*/ 64705 h 527124"/>
                  <a:gd name="connsiteX784" fmla="*/ 72038 w 608203"/>
                  <a:gd name="connsiteY784" fmla="*/ 60327 h 527124"/>
                  <a:gd name="connsiteX785" fmla="*/ 76410 w 608203"/>
                  <a:gd name="connsiteY785" fmla="*/ 58781 h 527124"/>
                  <a:gd name="connsiteX786" fmla="*/ 36129 w 608203"/>
                  <a:gd name="connsiteY786" fmla="*/ 58781 h 527124"/>
                  <a:gd name="connsiteX787" fmla="*/ 40292 w 608203"/>
                  <a:gd name="connsiteY787" fmla="*/ 58781 h 527124"/>
                  <a:gd name="connsiteX788" fmla="*/ 40292 w 608203"/>
                  <a:gd name="connsiteY788" fmla="*/ 84537 h 527124"/>
                  <a:gd name="connsiteX789" fmla="*/ 36129 w 608203"/>
                  <a:gd name="connsiteY789" fmla="*/ 84537 h 527124"/>
                  <a:gd name="connsiteX790" fmla="*/ 282685 w 608203"/>
                  <a:gd name="connsiteY790" fmla="*/ 55394 h 527124"/>
                  <a:gd name="connsiteX791" fmla="*/ 282685 w 608203"/>
                  <a:gd name="connsiteY791" fmla="*/ 172674 h 527124"/>
                  <a:gd name="connsiteX792" fmla="*/ 165194 w 608203"/>
                  <a:gd name="connsiteY792" fmla="*/ 172674 h 527124"/>
                  <a:gd name="connsiteX793" fmla="*/ 282685 w 608203"/>
                  <a:gd name="connsiteY793" fmla="*/ 55394 h 527124"/>
                  <a:gd name="connsiteX794" fmla="*/ 568190 w 608203"/>
                  <a:gd name="connsiteY794" fmla="*/ 23972 h 527124"/>
                  <a:gd name="connsiteX795" fmla="*/ 568190 w 608203"/>
                  <a:gd name="connsiteY795" fmla="*/ 33767 h 527124"/>
                  <a:gd name="connsiteX796" fmla="*/ 569997 w 608203"/>
                  <a:gd name="connsiteY796" fmla="*/ 35571 h 527124"/>
                  <a:gd name="connsiteX797" fmla="*/ 571804 w 608203"/>
                  <a:gd name="connsiteY797" fmla="*/ 33767 h 527124"/>
                  <a:gd name="connsiteX798" fmla="*/ 571804 w 608203"/>
                  <a:gd name="connsiteY798" fmla="*/ 26034 h 527124"/>
                  <a:gd name="connsiteX799" fmla="*/ 568190 w 608203"/>
                  <a:gd name="connsiteY799" fmla="*/ 23972 h 527124"/>
                  <a:gd name="connsiteX800" fmla="*/ 40013 w 608203"/>
                  <a:gd name="connsiteY800" fmla="*/ 23972 h 527124"/>
                  <a:gd name="connsiteX801" fmla="*/ 36399 w 608203"/>
                  <a:gd name="connsiteY801" fmla="*/ 26034 h 527124"/>
                  <a:gd name="connsiteX802" fmla="*/ 36399 w 608203"/>
                  <a:gd name="connsiteY802" fmla="*/ 33767 h 527124"/>
                  <a:gd name="connsiteX803" fmla="*/ 38206 w 608203"/>
                  <a:gd name="connsiteY803" fmla="*/ 35313 h 527124"/>
                  <a:gd name="connsiteX804" fmla="*/ 40013 w 608203"/>
                  <a:gd name="connsiteY804" fmla="*/ 33767 h 527124"/>
                  <a:gd name="connsiteX805" fmla="*/ 530242 w 608203"/>
                  <a:gd name="connsiteY805" fmla="*/ 21394 h 527124"/>
                  <a:gd name="connsiteX806" fmla="*/ 530242 w 608203"/>
                  <a:gd name="connsiteY806" fmla="*/ 33767 h 527124"/>
                  <a:gd name="connsiteX807" fmla="*/ 532049 w 608203"/>
                  <a:gd name="connsiteY807" fmla="*/ 35571 h 527124"/>
                  <a:gd name="connsiteX808" fmla="*/ 533856 w 608203"/>
                  <a:gd name="connsiteY808" fmla="*/ 33767 h 527124"/>
                  <a:gd name="connsiteX809" fmla="*/ 533856 w 608203"/>
                  <a:gd name="connsiteY809" fmla="*/ 21394 h 527124"/>
                  <a:gd name="connsiteX810" fmla="*/ 492035 w 608203"/>
                  <a:gd name="connsiteY810" fmla="*/ 21394 h 527124"/>
                  <a:gd name="connsiteX811" fmla="*/ 492035 w 608203"/>
                  <a:gd name="connsiteY811" fmla="*/ 33767 h 527124"/>
                  <a:gd name="connsiteX812" fmla="*/ 493842 w 608203"/>
                  <a:gd name="connsiteY812" fmla="*/ 35571 h 527124"/>
                  <a:gd name="connsiteX813" fmla="*/ 495650 w 608203"/>
                  <a:gd name="connsiteY813" fmla="*/ 33767 h 527124"/>
                  <a:gd name="connsiteX814" fmla="*/ 495650 w 608203"/>
                  <a:gd name="connsiteY814" fmla="*/ 21394 h 527124"/>
                  <a:gd name="connsiteX815" fmla="*/ 454087 w 608203"/>
                  <a:gd name="connsiteY815" fmla="*/ 21394 h 527124"/>
                  <a:gd name="connsiteX816" fmla="*/ 454087 w 608203"/>
                  <a:gd name="connsiteY816" fmla="*/ 33767 h 527124"/>
                  <a:gd name="connsiteX817" fmla="*/ 455894 w 608203"/>
                  <a:gd name="connsiteY817" fmla="*/ 35571 h 527124"/>
                  <a:gd name="connsiteX818" fmla="*/ 457701 w 608203"/>
                  <a:gd name="connsiteY818" fmla="*/ 33767 h 527124"/>
                  <a:gd name="connsiteX819" fmla="*/ 457701 w 608203"/>
                  <a:gd name="connsiteY819" fmla="*/ 21394 h 527124"/>
                  <a:gd name="connsiteX820" fmla="*/ 415881 w 608203"/>
                  <a:gd name="connsiteY820" fmla="*/ 21394 h 527124"/>
                  <a:gd name="connsiteX821" fmla="*/ 415881 w 608203"/>
                  <a:gd name="connsiteY821" fmla="*/ 33767 h 527124"/>
                  <a:gd name="connsiteX822" fmla="*/ 417688 w 608203"/>
                  <a:gd name="connsiteY822" fmla="*/ 35571 h 527124"/>
                  <a:gd name="connsiteX823" fmla="*/ 419495 w 608203"/>
                  <a:gd name="connsiteY823" fmla="*/ 33767 h 527124"/>
                  <a:gd name="connsiteX824" fmla="*/ 419495 w 608203"/>
                  <a:gd name="connsiteY824" fmla="*/ 21394 h 527124"/>
                  <a:gd name="connsiteX825" fmla="*/ 377933 w 608203"/>
                  <a:gd name="connsiteY825" fmla="*/ 21394 h 527124"/>
                  <a:gd name="connsiteX826" fmla="*/ 377933 w 608203"/>
                  <a:gd name="connsiteY826" fmla="*/ 33767 h 527124"/>
                  <a:gd name="connsiteX827" fmla="*/ 379740 w 608203"/>
                  <a:gd name="connsiteY827" fmla="*/ 35571 h 527124"/>
                  <a:gd name="connsiteX828" fmla="*/ 381547 w 608203"/>
                  <a:gd name="connsiteY828" fmla="*/ 33767 h 527124"/>
                  <a:gd name="connsiteX829" fmla="*/ 381547 w 608203"/>
                  <a:gd name="connsiteY829" fmla="*/ 21394 h 527124"/>
                  <a:gd name="connsiteX830" fmla="*/ 339985 w 608203"/>
                  <a:gd name="connsiteY830" fmla="*/ 21394 h 527124"/>
                  <a:gd name="connsiteX831" fmla="*/ 339985 w 608203"/>
                  <a:gd name="connsiteY831" fmla="*/ 33767 h 527124"/>
                  <a:gd name="connsiteX832" fmla="*/ 341792 w 608203"/>
                  <a:gd name="connsiteY832" fmla="*/ 35571 h 527124"/>
                  <a:gd name="connsiteX833" fmla="*/ 343341 w 608203"/>
                  <a:gd name="connsiteY833" fmla="*/ 33767 h 527124"/>
                  <a:gd name="connsiteX834" fmla="*/ 343341 w 608203"/>
                  <a:gd name="connsiteY834" fmla="*/ 21394 h 527124"/>
                  <a:gd name="connsiteX835" fmla="*/ 302811 w 608203"/>
                  <a:gd name="connsiteY835" fmla="*/ 21394 h 527124"/>
                  <a:gd name="connsiteX836" fmla="*/ 302811 w 608203"/>
                  <a:gd name="connsiteY836" fmla="*/ 33767 h 527124"/>
                  <a:gd name="connsiteX837" fmla="*/ 304618 w 608203"/>
                  <a:gd name="connsiteY837" fmla="*/ 35571 h 527124"/>
                  <a:gd name="connsiteX838" fmla="*/ 306425 w 608203"/>
                  <a:gd name="connsiteY838" fmla="*/ 33767 h 527124"/>
                  <a:gd name="connsiteX839" fmla="*/ 306425 w 608203"/>
                  <a:gd name="connsiteY839" fmla="*/ 21394 h 527124"/>
                  <a:gd name="connsiteX840" fmla="*/ 264863 w 608203"/>
                  <a:gd name="connsiteY840" fmla="*/ 21394 h 527124"/>
                  <a:gd name="connsiteX841" fmla="*/ 264863 w 608203"/>
                  <a:gd name="connsiteY841" fmla="*/ 33767 h 527124"/>
                  <a:gd name="connsiteX842" fmla="*/ 266670 w 608203"/>
                  <a:gd name="connsiteY842" fmla="*/ 35571 h 527124"/>
                  <a:gd name="connsiteX843" fmla="*/ 268477 w 608203"/>
                  <a:gd name="connsiteY843" fmla="*/ 33767 h 527124"/>
                  <a:gd name="connsiteX844" fmla="*/ 268477 w 608203"/>
                  <a:gd name="connsiteY844" fmla="*/ 21394 h 527124"/>
                  <a:gd name="connsiteX845" fmla="*/ 226657 w 608203"/>
                  <a:gd name="connsiteY845" fmla="*/ 21394 h 527124"/>
                  <a:gd name="connsiteX846" fmla="*/ 226657 w 608203"/>
                  <a:gd name="connsiteY846" fmla="*/ 33767 h 527124"/>
                  <a:gd name="connsiteX847" fmla="*/ 228464 w 608203"/>
                  <a:gd name="connsiteY847" fmla="*/ 35571 h 527124"/>
                  <a:gd name="connsiteX848" fmla="*/ 230271 w 608203"/>
                  <a:gd name="connsiteY848" fmla="*/ 33767 h 527124"/>
                  <a:gd name="connsiteX849" fmla="*/ 230271 w 608203"/>
                  <a:gd name="connsiteY849" fmla="*/ 21394 h 527124"/>
                  <a:gd name="connsiteX850" fmla="*/ 188708 w 608203"/>
                  <a:gd name="connsiteY850" fmla="*/ 21394 h 527124"/>
                  <a:gd name="connsiteX851" fmla="*/ 188708 w 608203"/>
                  <a:gd name="connsiteY851" fmla="*/ 33767 h 527124"/>
                  <a:gd name="connsiteX852" fmla="*/ 190515 w 608203"/>
                  <a:gd name="connsiteY852" fmla="*/ 35571 h 527124"/>
                  <a:gd name="connsiteX853" fmla="*/ 192322 w 608203"/>
                  <a:gd name="connsiteY853" fmla="*/ 33767 h 527124"/>
                  <a:gd name="connsiteX854" fmla="*/ 192322 w 608203"/>
                  <a:gd name="connsiteY854" fmla="*/ 21394 h 527124"/>
                  <a:gd name="connsiteX855" fmla="*/ 150502 w 608203"/>
                  <a:gd name="connsiteY855" fmla="*/ 21394 h 527124"/>
                  <a:gd name="connsiteX856" fmla="*/ 150502 w 608203"/>
                  <a:gd name="connsiteY856" fmla="*/ 33767 h 527124"/>
                  <a:gd name="connsiteX857" fmla="*/ 152309 w 608203"/>
                  <a:gd name="connsiteY857" fmla="*/ 35571 h 527124"/>
                  <a:gd name="connsiteX858" fmla="*/ 154116 w 608203"/>
                  <a:gd name="connsiteY858" fmla="*/ 33767 h 527124"/>
                  <a:gd name="connsiteX859" fmla="*/ 154116 w 608203"/>
                  <a:gd name="connsiteY859" fmla="*/ 21394 h 527124"/>
                  <a:gd name="connsiteX860" fmla="*/ 112553 w 608203"/>
                  <a:gd name="connsiteY860" fmla="*/ 21394 h 527124"/>
                  <a:gd name="connsiteX861" fmla="*/ 112553 w 608203"/>
                  <a:gd name="connsiteY861" fmla="*/ 33767 h 527124"/>
                  <a:gd name="connsiteX862" fmla="*/ 114361 w 608203"/>
                  <a:gd name="connsiteY862" fmla="*/ 35571 h 527124"/>
                  <a:gd name="connsiteX863" fmla="*/ 116168 w 608203"/>
                  <a:gd name="connsiteY863" fmla="*/ 33767 h 527124"/>
                  <a:gd name="connsiteX864" fmla="*/ 116168 w 608203"/>
                  <a:gd name="connsiteY864" fmla="*/ 21394 h 527124"/>
                  <a:gd name="connsiteX865" fmla="*/ 74605 w 608203"/>
                  <a:gd name="connsiteY865" fmla="*/ 21394 h 527124"/>
                  <a:gd name="connsiteX866" fmla="*/ 74605 w 608203"/>
                  <a:gd name="connsiteY866" fmla="*/ 33767 h 527124"/>
                  <a:gd name="connsiteX867" fmla="*/ 76412 w 608203"/>
                  <a:gd name="connsiteY867" fmla="*/ 35571 h 527124"/>
                  <a:gd name="connsiteX868" fmla="*/ 77961 w 608203"/>
                  <a:gd name="connsiteY868" fmla="*/ 33767 h 527124"/>
                  <a:gd name="connsiteX869" fmla="*/ 77961 w 608203"/>
                  <a:gd name="connsiteY869" fmla="*/ 21394 h 527124"/>
                  <a:gd name="connsiteX870" fmla="*/ 52662 w 608203"/>
                  <a:gd name="connsiteY870" fmla="*/ 21394 h 527124"/>
                  <a:gd name="connsiteX871" fmla="*/ 44144 w 608203"/>
                  <a:gd name="connsiteY871" fmla="*/ 22683 h 527124"/>
                  <a:gd name="connsiteX872" fmla="*/ 44144 w 608203"/>
                  <a:gd name="connsiteY872" fmla="*/ 32993 h 527124"/>
                  <a:gd name="connsiteX873" fmla="*/ 42336 w 608203"/>
                  <a:gd name="connsiteY873" fmla="*/ 37375 h 527124"/>
                  <a:gd name="connsiteX874" fmla="*/ 38206 w 608203"/>
                  <a:gd name="connsiteY874" fmla="*/ 38922 h 527124"/>
                  <a:gd name="connsiteX875" fmla="*/ 34076 w 608203"/>
                  <a:gd name="connsiteY875" fmla="*/ 37375 h 527124"/>
                  <a:gd name="connsiteX876" fmla="*/ 32269 w 608203"/>
                  <a:gd name="connsiteY876" fmla="*/ 32993 h 527124"/>
                  <a:gd name="connsiteX877" fmla="*/ 32269 w 608203"/>
                  <a:gd name="connsiteY877" fmla="*/ 29127 h 527124"/>
                  <a:gd name="connsiteX878" fmla="*/ 21426 w 608203"/>
                  <a:gd name="connsiteY878" fmla="*/ 52326 h 527124"/>
                  <a:gd name="connsiteX879" fmla="*/ 21426 w 608203"/>
                  <a:gd name="connsiteY879" fmla="*/ 322719 h 527124"/>
                  <a:gd name="connsiteX880" fmla="*/ 36141 w 608203"/>
                  <a:gd name="connsiteY880" fmla="*/ 349010 h 527124"/>
                  <a:gd name="connsiteX881" fmla="*/ 36141 w 608203"/>
                  <a:gd name="connsiteY881" fmla="*/ 332771 h 527124"/>
                  <a:gd name="connsiteX882" fmla="*/ 40271 w 608203"/>
                  <a:gd name="connsiteY882" fmla="*/ 332771 h 527124"/>
                  <a:gd name="connsiteX883" fmla="*/ 40271 w 608203"/>
                  <a:gd name="connsiteY883" fmla="*/ 351073 h 527124"/>
                  <a:gd name="connsiteX884" fmla="*/ 52662 w 608203"/>
                  <a:gd name="connsiteY884" fmla="*/ 353650 h 527124"/>
                  <a:gd name="connsiteX885" fmla="*/ 70733 w 608203"/>
                  <a:gd name="connsiteY885" fmla="*/ 353650 h 527124"/>
                  <a:gd name="connsiteX886" fmla="*/ 70475 w 608203"/>
                  <a:gd name="connsiteY886" fmla="*/ 352877 h 527124"/>
                  <a:gd name="connsiteX887" fmla="*/ 70475 w 608203"/>
                  <a:gd name="connsiteY887" fmla="*/ 338958 h 527124"/>
                  <a:gd name="connsiteX888" fmla="*/ 72282 w 608203"/>
                  <a:gd name="connsiteY888" fmla="*/ 334318 h 527124"/>
                  <a:gd name="connsiteX889" fmla="*/ 76412 w 608203"/>
                  <a:gd name="connsiteY889" fmla="*/ 332771 h 527124"/>
                  <a:gd name="connsiteX890" fmla="*/ 80543 w 608203"/>
                  <a:gd name="connsiteY890" fmla="*/ 334318 h 527124"/>
                  <a:gd name="connsiteX891" fmla="*/ 82350 w 608203"/>
                  <a:gd name="connsiteY891" fmla="*/ 338958 h 527124"/>
                  <a:gd name="connsiteX892" fmla="*/ 82350 w 608203"/>
                  <a:gd name="connsiteY892" fmla="*/ 352877 h 527124"/>
                  <a:gd name="connsiteX893" fmla="*/ 81834 w 608203"/>
                  <a:gd name="connsiteY893" fmla="*/ 353650 h 527124"/>
                  <a:gd name="connsiteX894" fmla="*/ 112295 w 608203"/>
                  <a:gd name="connsiteY894" fmla="*/ 353650 h 527124"/>
                  <a:gd name="connsiteX895" fmla="*/ 112295 w 608203"/>
                  <a:gd name="connsiteY895" fmla="*/ 332771 h 527124"/>
                  <a:gd name="connsiteX896" fmla="*/ 116426 w 608203"/>
                  <a:gd name="connsiteY896" fmla="*/ 332771 h 527124"/>
                  <a:gd name="connsiteX897" fmla="*/ 116426 w 608203"/>
                  <a:gd name="connsiteY897" fmla="*/ 353650 h 527124"/>
                  <a:gd name="connsiteX898" fmla="*/ 150243 w 608203"/>
                  <a:gd name="connsiteY898" fmla="*/ 353650 h 527124"/>
                  <a:gd name="connsiteX899" fmla="*/ 150243 w 608203"/>
                  <a:gd name="connsiteY899" fmla="*/ 332771 h 527124"/>
                  <a:gd name="connsiteX900" fmla="*/ 154374 w 608203"/>
                  <a:gd name="connsiteY900" fmla="*/ 332771 h 527124"/>
                  <a:gd name="connsiteX901" fmla="*/ 154374 w 608203"/>
                  <a:gd name="connsiteY901" fmla="*/ 353650 h 527124"/>
                  <a:gd name="connsiteX902" fmla="*/ 188708 w 608203"/>
                  <a:gd name="connsiteY902" fmla="*/ 353650 h 527124"/>
                  <a:gd name="connsiteX903" fmla="*/ 188708 w 608203"/>
                  <a:gd name="connsiteY903" fmla="*/ 332771 h 527124"/>
                  <a:gd name="connsiteX904" fmla="*/ 192839 w 608203"/>
                  <a:gd name="connsiteY904" fmla="*/ 332771 h 527124"/>
                  <a:gd name="connsiteX905" fmla="*/ 192839 w 608203"/>
                  <a:gd name="connsiteY905" fmla="*/ 353650 h 527124"/>
                  <a:gd name="connsiteX906" fmla="*/ 223042 w 608203"/>
                  <a:gd name="connsiteY906" fmla="*/ 353650 h 527124"/>
                  <a:gd name="connsiteX907" fmla="*/ 222784 w 608203"/>
                  <a:gd name="connsiteY907" fmla="*/ 352877 h 527124"/>
                  <a:gd name="connsiteX908" fmla="*/ 222784 w 608203"/>
                  <a:gd name="connsiteY908" fmla="*/ 338958 h 527124"/>
                  <a:gd name="connsiteX909" fmla="*/ 224591 w 608203"/>
                  <a:gd name="connsiteY909" fmla="*/ 334318 h 527124"/>
                  <a:gd name="connsiteX910" fmla="*/ 228722 w 608203"/>
                  <a:gd name="connsiteY910" fmla="*/ 332771 h 527124"/>
                  <a:gd name="connsiteX911" fmla="*/ 232852 w 608203"/>
                  <a:gd name="connsiteY911" fmla="*/ 334318 h 527124"/>
                  <a:gd name="connsiteX912" fmla="*/ 234659 w 608203"/>
                  <a:gd name="connsiteY912" fmla="*/ 338958 h 527124"/>
                  <a:gd name="connsiteX913" fmla="*/ 234659 w 608203"/>
                  <a:gd name="connsiteY913" fmla="*/ 352877 h 527124"/>
                  <a:gd name="connsiteX914" fmla="*/ 234143 w 608203"/>
                  <a:gd name="connsiteY914" fmla="*/ 353650 h 527124"/>
                  <a:gd name="connsiteX915" fmla="*/ 264605 w 608203"/>
                  <a:gd name="connsiteY915" fmla="*/ 353650 h 527124"/>
                  <a:gd name="connsiteX916" fmla="*/ 264605 w 608203"/>
                  <a:gd name="connsiteY916" fmla="*/ 332771 h 527124"/>
                  <a:gd name="connsiteX917" fmla="*/ 268735 w 608203"/>
                  <a:gd name="connsiteY917" fmla="*/ 332771 h 527124"/>
                  <a:gd name="connsiteX918" fmla="*/ 268735 w 608203"/>
                  <a:gd name="connsiteY918" fmla="*/ 353650 h 527124"/>
                  <a:gd name="connsiteX919" fmla="*/ 302811 w 608203"/>
                  <a:gd name="connsiteY919" fmla="*/ 353650 h 527124"/>
                  <a:gd name="connsiteX920" fmla="*/ 302811 w 608203"/>
                  <a:gd name="connsiteY920" fmla="*/ 332771 h 527124"/>
                  <a:gd name="connsiteX921" fmla="*/ 306683 w 608203"/>
                  <a:gd name="connsiteY921" fmla="*/ 332771 h 527124"/>
                  <a:gd name="connsiteX922" fmla="*/ 306683 w 608203"/>
                  <a:gd name="connsiteY922" fmla="*/ 353650 h 527124"/>
                  <a:gd name="connsiteX923" fmla="*/ 339727 w 608203"/>
                  <a:gd name="connsiteY923" fmla="*/ 353650 h 527124"/>
                  <a:gd name="connsiteX924" fmla="*/ 339727 w 608203"/>
                  <a:gd name="connsiteY924" fmla="*/ 332771 h 527124"/>
                  <a:gd name="connsiteX925" fmla="*/ 343857 w 608203"/>
                  <a:gd name="connsiteY925" fmla="*/ 332771 h 527124"/>
                  <a:gd name="connsiteX926" fmla="*/ 343857 w 608203"/>
                  <a:gd name="connsiteY926" fmla="*/ 353650 h 527124"/>
                  <a:gd name="connsiteX927" fmla="*/ 374319 w 608203"/>
                  <a:gd name="connsiteY927" fmla="*/ 353650 h 527124"/>
                  <a:gd name="connsiteX928" fmla="*/ 373802 w 608203"/>
                  <a:gd name="connsiteY928" fmla="*/ 352877 h 527124"/>
                  <a:gd name="connsiteX929" fmla="*/ 373802 w 608203"/>
                  <a:gd name="connsiteY929" fmla="*/ 338958 h 527124"/>
                  <a:gd name="connsiteX930" fmla="*/ 375609 w 608203"/>
                  <a:gd name="connsiteY930" fmla="*/ 334318 h 527124"/>
                  <a:gd name="connsiteX931" fmla="*/ 379740 w 608203"/>
                  <a:gd name="connsiteY931" fmla="*/ 332771 h 527124"/>
                  <a:gd name="connsiteX932" fmla="*/ 383870 w 608203"/>
                  <a:gd name="connsiteY932" fmla="*/ 334318 h 527124"/>
                  <a:gd name="connsiteX933" fmla="*/ 385677 w 608203"/>
                  <a:gd name="connsiteY933" fmla="*/ 338958 h 527124"/>
                  <a:gd name="connsiteX934" fmla="*/ 385677 w 608203"/>
                  <a:gd name="connsiteY934" fmla="*/ 352877 h 527124"/>
                  <a:gd name="connsiteX935" fmla="*/ 385419 w 608203"/>
                  <a:gd name="connsiteY935" fmla="*/ 353650 h 527124"/>
                  <a:gd name="connsiteX936" fmla="*/ 415881 w 608203"/>
                  <a:gd name="connsiteY936" fmla="*/ 353650 h 527124"/>
                  <a:gd name="connsiteX937" fmla="*/ 415881 w 608203"/>
                  <a:gd name="connsiteY937" fmla="*/ 332771 h 527124"/>
                  <a:gd name="connsiteX938" fmla="*/ 420011 w 608203"/>
                  <a:gd name="connsiteY938" fmla="*/ 332771 h 527124"/>
                  <a:gd name="connsiteX939" fmla="*/ 420011 w 608203"/>
                  <a:gd name="connsiteY939" fmla="*/ 353650 h 527124"/>
                  <a:gd name="connsiteX940" fmla="*/ 453829 w 608203"/>
                  <a:gd name="connsiteY940" fmla="*/ 353650 h 527124"/>
                  <a:gd name="connsiteX941" fmla="*/ 453829 w 608203"/>
                  <a:gd name="connsiteY941" fmla="*/ 332771 h 527124"/>
                  <a:gd name="connsiteX942" fmla="*/ 457960 w 608203"/>
                  <a:gd name="connsiteY942" fmla="*/ 332771 h 527124"/>
                  <a:gd name="connsiteX943" fmla="*/ 457960 w 608203"/>
                  <a:gd name="connsiteY943" fmla="*/ 353650 h 527124"/>
                  <a:gd name="connsiteX944" fmla="*/ 492035 w 608203"/>
                  <a:gd name="connsiteY944" fmla="*/ 353650 h 527124"/>
                  <a:gd name="connsiteX945" fmla="*/ 492035 w 608203"/>
                  <a:gd name="connsiteY945" fmla="*/ 332771 h 527124"/>
                  <a:gd name="connsiteX946" fmla="*/ 495908 w 608203"/>
                  <a:gd name="connsiteY946" fmla="*/ 332771 h 527124"/>
                  <a:gd name="connsiteX947" fmla="*/ 495908 w 608203"/>
                  <a:gd name="connsiteY947" fmla="*/ 353650 h 527124"/>
                  <a:gd name="connsiteX948" fmla="*/ 526369 w 608203"/>
                  <a:gd name="connsiteY948" fmla="*/ 353650 h 527124"/>
                  <a:gd name="connsiteX949" fmla="*/ 526111 w 608203"/>
                  <a:gd name="connsiteY949" fmla="*/ 352877 h 527124"/>
                  <a:gd name="connsiteX950" fmla="*/ 526111 w 608203"/>
                  <a:gd name="connsiteY950" fmla="*/ 338958 h 527124"/>
                  <a:gd name="connsiteX951" fmla="*/ 527918 w 608203"/>
                  <a:gd name="connsiteY951" fmla="*/ 334318 h 527124"/>
                  <a:gd name="connsiteX952" fmla="*/ 532049 w 608203"/>
                  <a:gd name="connsiteY952" fmla="*/ 332771 h 527124"/>
                  <a:gd name="connsiteX953" fmla="*/ 536179 w 608203"/>
                  <a:gd name="connsiteY953" fmla="*/ 334318 h 527124"/>
                  <a:gd name="connsiteX954" fmla="*/ 537986 w 608203"/>
                  <a:gd name="connsiteY954" fmla="*/ 338958 h 527124"/>
                  <a:gd name="connsiteX955" fmla="*/ 537986 w 608203"/>
                  <a:gd name="connsiteY955" fmla="*/ 352877 h 527124"/>
                  <a:gd name="connsiteX956" fmla="*/ 537470 w 608203"/>
                  <a:gd name="connsiteY956" fmla="*/ 353650 h 527124"/>
                  <a:gd name="connsiteX957" fmla="*/ 555540 w 608203"/>
                  <a:gd name="connsiteY957" fmla="*/ 353650 h 527124"/>
                  <a:gd name="connsiteX958" fmla="*/ 567932 w 608203"/>
                  <a:gd name="connsiteY958" fmla="*/ 351073 h 527124"/>
                  <a:gd name="connsiteX959" fmla="*/ 567932 w 608203"/>
                  <a:gd name="connsiteY959" fmla="*/ 332771 h 527124"/>
                  <a:gd name="connsiteX960" fmla="*/ 572062 w 608203"/>
                  <a:gd name="connsiteY960" fmla="*/ 332771 h 527124"/>
                  <a:gd name="connsiteX961" fmla="*/ 572062 w 608203"/>
                  <a:gd name="connsiteY961" fmla="*/ 349010 h 527124"/>
                  <a:gd name="connsiteX962" fmla="*/ 586777 w 608203"/>
                  <a:gd name="connsiteY962" fmla="*/ 322719 h 527124"/>
                  <a:gd name="connsiteX963" fmla="*/ 586777 w 608203"/>
                  <a:gd name="connsiteY963" fmla="*/ 52326 h 527124"/>
                  <a:gd name="connsiteX964" fmla="*/ 575934 w 608203"/>
                  <a:gd name="connsiteY964" fmla="*/ 29127 h 527124"/>
                  <a:gd name="connsiteX965" fmla="*/ 575934 w 608203"/>
                  <a:gd name="connsiteY965" fmla="*/ 32993 h 527124"/>
                  <a:gd name="connsiteX966" fmla="*/ 574127 w 608203"/>
                  <a:gd name="connsiteY966" fmla="*/ 37375 h 527124"/>
                  <a:gd name="connsiteX967" fmla="*/ 569997 w 608203"/>
                  <a:gd name="connsiteY967" fmla="*/ 38922 h 527124"/>
                  <a:gd name="connsiteX968" fmla="*/ 565867 w 608203"/>
                  <a:gd name="connsiteY968" fmla="*/ 37375 h 527124"/>
                  <a:gd name="connsiteX969" fmla="*/ 564059 w 608203"/>
                  <a:gd name="connsiteY969" fmla="*/ 32993 h 527124"/>
                  <a:gd name="connsiteX970" fmla="*/ 564059 w 608203"/>
                  <a:gd name="connsiteY970" fmla="*/ 22683 h 527124"/>
                  <a:gd name="connsiteX971" fmla="*/ 555540 w 608203"/>
                  <a:gd name="connsiteY971" fmla="*/ 21394 h 527124"/>
                  <a:gd name="connsiteX972" fmla="*/ 537728 w 608203"/>
                  <a:gd name="connsiteY972" fmla="*/ 21394 h 527124"/>
                  <a:gd name="connsiteX973" fmla="*/ 537728 w 608203"/>
                  <a:gd name="connsiteY973" fmla="*/ 32993 h 527124"/>
                  <a:gd name="connsiteX974" fmla="*/ 535921 w 608203"/>
                  <a:gd name="connsiteY974" fmla="*/ 37375 h 527124"/>
                  <a:gd name="connsiteX975" fmla="*/ 531791 w 608203"/>
                  <a:gd name="connsiteY975" fmla="*/ 38922 h 527124"/>
                  <a:gd name="connsiteX976" fmla="*/ 527660 w 608203"/>
                  <a:gd name="connsiteY976" fmla="*/ 37375 h 527124"/>
                  <a:gd name="connsiteX977" fmla="*/ 526111 w 608203"/>
                  <a:gd name="connsiteY977" fmla="*/ 32993 h 527124"/>
                  <a:gd name="connsiteX978" fmla="*/ 526111 w 608203"/>
                  <a:gd name="connsiteY978" fmla="*/ 21394 h 527124"/>
                  <a:gd name="connsiteX979" fmla="*/ 499780 w 608203"/>
                  <a:gd name="connsiteY979" fmla="*/ 21394 h 527124"/>
                  <a:gd name="connsiteX980" fmla="*/ 499780 w 608203"/>
                  <a:gd name="connsiteY980" fmla="*/ 32993 h 527124"/>
                  <a:gd name="connsiteX981" fmla="*/ 497973 w 608203"/>
                  <a:gd name="connsiteY981" fmla="*/ 37375 h 527124"/>
                  <a:gd name="connsiteX982" fmla="*/ 493842 w 608203"/>
                  <a:gd name="connsiteY982" fmla="*/ 38922 h 527124"/>
                  <a:gd name="connsiteX983" fmla="*/ 489712 w 608203"/>
                  <a:gd name="connsiteY983" fmla="*/ 37375 h 527124"/>
                  <a:gd name="connsiteX984" fmla="*/ 487905 w 608203"/>
                  <a:gd name="connsiteY984" fmla="*/ 32993 h 527124"/>
                  <a:gd name="connsiteX985" fmla="*/ 487905 w 608203"/>
                  <a:gd name="connsiteY985" fmla="*/ 21394 h 527124"/>
                  <a:gd name="connsiteX986" fmla="*/ 461574 w 608203"/>
                  <a:gd name="connsiteY986" fmla="*/ 21394 h 527124"/>
                  <a:gd name="connsiteX987" fmla="*/ 461574 w 608203"/>
                  <a:gd name="connsiteY987" fmla="*/ 32993 h 527124"/>
                  <a:gd name="connsiteX988" fmla="*/ 459767 w 608203"/>
                  <a:gd name="connsiteY988" fmla="*/ 37375 h 527124"/>
                  <a:gd name="connsiteX989" fmla="*/ 455636 w 608203"/>
                  <a:gd name="connsiteY989" fmla="*/ 38922 h 527124"/>
                  <a:gd name="connsiteX990" fmla="*/ 451506 w 608203"/>
                  <a:gd name="connsiteY990" fmla="*/ 37375 h 527124"/>
                  <a:gd name="connsiteX991" fmla="*/ 449957 w 608203"/>
                  <a:gd name="connsiteY991" fmla="*/ 32993 h 527124"/>
                  <a:gd name="connsiteX992" fmla="*/ 449957 w 608203"/>
                  <a:gd name="connsiteY992" fmla="*/ 21394 h 527124"/>
                  <a:gd name="connsiteX993" fmla="*/ 423625 w 608203"/>
                  <a:gd name="connsiteY993" fmla="*/ 21394 h 527124"/>
                  <a:gd name="connsiteX994" fmla="*/ 423625 w 608203"/>
                  <a:gd name="connsiteY994" fmla="*/ 32993 h 527124"/>
                  <a:gd name="connsiteX995" fmla="*/ 421818 w 608203"/>
                  <a:gd name="connsiteY995" fmla="*/ 37375 h 527124"/>
                  <a:gd name="connsiteX996" fmla="*/ 417688 w 608203"/>
                  <a:gd name="connsiteY996" fmla="*/ 38922 h 527124"/>
                  <a:gd name="connsiteX997" fmla="*/ 413558 w 608203"/>
                  <a:gd name="connsiteY997" fmla="*/ 37375 h 527124"/>
                  <a:gd name="connsiteX998" fmla="*/ 411751 w 608203"/>
                  <a:gd name="connsiteY998" fmla="*/ 32993 h 527124"/>
                  <a:gd name="connsiteX999" fmla="*/ 411751 w 608203"/>
                  <a:gd name="connsiteY999" fmla="*/ 21394 h 527124"/>
                  <a:gd name="connsiteX1000" fmla="*/ 385677 w 608203"/>
                  <a:gd name="connsiteY1000" fmla="*/ 21394 h 527124"/>
                  <a:gd name="connsiteX1001" fmla="*/ 385677 w 608203"/>
                  <a:gd name="connsiteY1001" fmla="*/ 32993 h 527124"/>
                  <a:gd name="connsiteX1002" fmla="*/ 383870 w 608203"/>
                  <a:gd name="connsiteY1002" fmla="*/ 37375 h 527124"/>
                  <a:gd name="connsiteX1003" fmla="*/ 379740 w 608203"/>
                  <a:gd name="connsiteY1003" fmla="*/ 38922 h 527124"/>
                  <a:gd name="connsiteX1004" fmla="*/ 375609 w 608203"/>
                  <a:gd name="connsiteY1004" fmla="*/ 37375 h 527124"/>
                  <a:gd name="connsiteX1005" fmla="*/ 373802 w 608203"/>
                  <a:gd name="connsiteY1005" fmla="*/ 32993 h 527124"/>
                  <a:gd name="connsiteX1006" fmla="*/ 373802 w 608203"/>
                  <a:gd name="connsiteY1006" fmla="*/ 21394 h 527124"/>
                  <a:gd name="connsiteX1007" fmla="*/ 347471 w 608203"/>
                  <a:gd name="connsiteY1007" fmla="*/ 21394 h 527124"/>
                  <a:gd name="connsiteX1008" fmla="*/ 347471 w 608203"/>
                  <a:gd name="connsiteY1008" fmla="*/ 32993 h 527124"/>
                  <a:gd name="connsiteX1009" fmla="*/ 345664 w 608203"/>
                  <a:gd name="connsiteY1009" fmla="*/ 37375 h 527124"/>
                  <a:gd name="connsiteX1010" fmla="*/ 341534 w 608203"/>
                  <a:gd name="connsiteY1010" fmla="*/ 38922 h 527124"/>
                  <a:gd name="connsiteX1011" fmla="*/ 337403 w 608203"/>
                  <a:gd name="connsiteY1011" fmla="*/ 37375 h 527124"/>
                  <a:gd name="connsiteX1012" fmla="*/ 335854 w 608203"/>
                  <a:gd name="connsiteY1012" fmla="*/ 32993 h 527124"/>
                  <a:gd name="connsiteX1013" fmla="*/ 335854 w 608203"/>
                  <a:gd name="connsiteY1013" fmla="*/ 21394 h 527124"/>
                  <a:gd name="connsiteX1014" fmla="*/ 310556 w 608203"/>
                  <a:gd name="connsiteY1014" fmla="*/ 21394 h 527124"/>
                  <a:gd name="connsiteX1015" fmla="*/ 310556 w 608203"/>
                  <a:gd name="connsiteY1015" fmla="*/ 32993 h 527124"/>
                  <a:gd name="connsiteX1016" fmla="*/ 308748 w 608203"/>
                  <a:gd name="connsiteY1016" fmla="*/ 37375 h 527124"/>
                  <a:gd name="connsiteX1017" fmla="*/ 304618 w 608203"/>
                  <a:gd name="connsiteY1017" fmla="*/ 38922 h 527124"/>
                  <a:gd name="connsiteX1018" fmla="*/ 300488 w 608203"/>
                  <a:gd name="connsiteY1018" fmla="*/ 37375 h 527124"/>
                  <a:gd name="connsiteX1019" fmla="*/ 298681 w 608203"/>
                  <a:gd name="connsiteY1019" fmla="*/ 32993 h 527124"/>
                  <a:gd name="connsiteX1020" fmla="*/ 298681 w 608203"/>
                  <a:gd name="connsiteY1020" fmla="*/ 21394 h 527124"/>
                  <a:gd name="connsiteX1021" fmla="*/ 272349 w 608203"/>
                  <a:gd name="connsiteY1021" fmla="*/ 21394 h 527124"/>
                  <a:gd name="connsiteX1022" fmla="*/ 272349 w 608203"/>
                  <a:gd name="connsiteY1022" fmla="*/ 32993 h 527124"/>
                  <a:gd name="connsiteX1023" fmla="*/ 270542 w 608203"/>
                  <a:gd name="connsiteY1023" fmla="*/ 37375 h 527124"/>
                  <a:gd name="connsiteX1024" fmla="*/ 266670 w 608203"/>
                  <a:gd name="connsiteY1024" fmla="*/ 38922 h 527124"/>
                  <a:gd name="connsiteX1025" fmla="*/ 262539 w 608203"/>
                  <a:gd name="connsiteY1025" fmla="*/ 37375 h 527124"/>
                  <a:gd name="connsiteX1026" fmla="*/ 260732 w 608203"/>
                  <a:gd name="connsiteY1026" fmla="*/ 32993 h 527124"/>
                  <a:gd name="connsiteX1027" fmla="*/ 260732 w 608203"/>
                  <a:gd name="connsiteY1027" fmla="*/ 21394 h 527124"/>
                  <a:gd name="connsiteX1028" fmla="*/ 234401 w 608203"/>
                  <a:gd name="connsiteY1028" fmla="*/ 21394 h 527124"/>
                  <a:gd name="connsiteX1029" fmla="*/ 234401 w 608203"/>
                  <a:gd name="connsiteY1029" fmla="*/ 32993 h 527124"/>
                  <a:gd name="connsiteX1030" fmla="*/ 232594 w 608203"/>
                  <a:gd name="connsiteY1030" fmla="*/ 37375 h 527124"/>
                  <a:gd name="connsiteX1031" fmla="*/ 228464 w 608203"/>
                  <a:gd name="connsiteY1031" fmla="*/ 38922 h 527124"/>
                  <a:gd name="connsiteX1032" fmla="*/ 224333 w 608203"/>
                  <a:gd name="connsiteY1032" fmla="*/ 37375 h 527124"/>
                  <a:gd name="connsiteX1033" fmla="*/ 222526 w 608203"/>
                  <a:gd name="connsiteY1033" fmla="*/ 32993 h 527124"/>
                  <a:gd name="connsiteX1034" fmla="*/ 222526 w 608203"/>
                  <a:gd name="connsiteY1034" fmla="*/ 21394 h 527124"/>
                  <a:gd name="connsiteX1035" fmla="*/ 196453 w 608203"/>
                  <a:gd name="connsiteY1035" fmla="*/ 21394 h 527124"/>
                  <a:gd name="connsiteX1036" fmla="*/ 196453 w 608203"/>
                  <a:gd name="connsiteY1036" fmla="*/ 32993 h 527124"/>
                  <a:gd name="connsiteX1037" fmla="*/ 194646 w 608203"/>
                  <a:gd name="connsiteY1037" fmla="*/ 37375 h 527124"/>
                  <a:gd name="connsiteX1038" fmla="*/ 190515 w 608203"/>
                  <a:gd name="connsiteY1038" fmla="*/ 38922 h 527124"/>
                  <a:gd name="connsiteX1039" fmla="*/ 186385 w 608203"/>
                  <a:gd name="connsiteY1039" fmla="*/ 37375 h 527124"/>
                  <a:gd name="connsiteX1040" fmla="*/ 184578 w 608203"/>
                  <a:gd name="connsiteY1040" fmla="*/ 32993 h 527124"/>
                  <a:gd name="connsiteX1041" fmla="*/ 184578 w 608203"/>
                  <a:gd name="connsiteY1041" fmla="*/ 21394 h 527124"/>
                  <a:gd name="connsiteX1042" fmla="*/ 158246 w 608203"/>
                  <a:gd name="connsiteY1042" fmla="*/ 21394 h 527124"/>
                  <a:gd name="connsiteX1043" fmla="*/ 158246 w 608203"/>
                  <a:gd name="connsiteY1043" fmla="*/ 32993 h 527124"/>
                  <a:gd name="connsiteX1044" fmla="*/ 156439 w 608203"/>
                  <a:gd name="connsiteY1044" fmla="*/ 37375 h 527124"/>
                  <a:gd name="connsiteX1045" fmla="*/ 152309 w 608203"/>
                  <a:gd name="connsiteY1045" fmla="*/ 38922 h 527124"/>
                  <a:gd name="connsiteX1046" fmla="*/ 148178 w 608203"/>
                  <a:gd name="connsiteY1046" fmla="*/ 37375 h 527124"/>
                  <a:gd name="connsiteX1047" fmla="*/ 146371 w 608203"/>
                  <a:gd name="connsiteY1047" fmla="*/ 32993 h 527124"/>
                  <a:gd name="connsiteX1048" fmla="*/ 146371 w 608203"/>
                  <a:gd name="connsiteY1048" fmla="*/ 21394 h 527124"/>
                  <a:gd name="connsiteX1049" fmla="*/ 120298 w 608203"/>
                  <a:gd name="connsiteY1049" fmla="*/ 21394 h 527124"/>
                  <a:gd name="connsiteX1050" fmla="*/ 120298 w 608203"/>
                  <a:gd name="connsiteY1050" fmla="*/ 32993 h 527124"/>
                  <a:gd name="connsiteX1051" fmla="*/ 118491 w 608203"/>
                  <a:gd name="connsiteY1051" fmla="*/ 37375 h 527124"/>
                  <a:gd name="connsiteX1052" fmla="*/ 114361 w 608203"/>
                  <a:gd name="connsiteY1052" fmla="*/ 38922 h 527124"/>
                  <a:gd name="connsiteX1053" fmla="*/ 110230 w 608203"/>
                  <a:gd name="connsiteY1053" fmla="*/ 37375 h 527124"/>
                  <a:gd name="connsiteX1054" fmla="*/ 108423 w 608203"/>
                  <a:gd name="connsiteY1054" fmla="*/ 32993 h 527124"/>
                  <a:gd name="connsiteX1055" fmla="*/ 108423 w 608203"/>
                  <a:gd name="connsiteY1055" fmla="*/ 21394 h 527124"/>
                  <a:gd name="connsiteX1056" fmla="*/ 82350 w 608203"/>
                  <a:gd name="connsiteY1056" fmla="*/ 21394 h 527124"/>
                  <a:gd name="connsiteX1057" fmla="*/ 82350 w 608203"/>
                  <a:gd name="connsiteY1057" fmla="*/ 32993 h 527124"/>
                  <a:gd name="connsiteX1058" fmla="*/ 80543 w 608203"/>
                  <a:gd name="connsiteY1058" fmla="*/ 37375 h 527124"/>
                  <a:gd name="connsiteX1059" fmla="*/ 76412 w 608203"/>
                  <a:gd name="connsiteY1059" fmla="*/ 38922 h 527124"/>
                  <a:gd name="connsiteX1060" fmla="*/ 72282 w 608203"/>
                  <a:gd name="connsiteY1060" fmla="*/ 37375 h 527124"/>
                  <a:gd name="connsiteX1061" fmla="*/ 70475 w 608203"/>
                  <a:gd name="connsiteY1061" fmla="*/ 32993 h 527124"/>
                  <a:gd name="connsiteX1062" fmla="*/ 70475 w 608203"/>
                  <a:gd name="connsiteY1062" fmla="*/ 21394 h 527124"/>
                  <a:gd name="connsiteX1063" fmla="*/ 52662 w 608203"/>
                  <a:gd name="connsiteY1063" fmla="*/ 0 h 527124"/>
                  <a:gd name="connsiteX1064" fmla="*/ 555540 w 608203"/>
                  <a:gd name="connsiteY1064" fmla="*/ 0 h 527124"/>
                  <a:gd name="connsiteX1065" fmla="*/ 608203 w 608203"/>
                  <a:gd name="connsiteY1065" fmla="*/ 52326 h 527124"/>
                  <a:gd name="connsiteX1066" fmla="*/ 608203 w 608203"/>
                  <a:gd name="connsiteY1066" fmla="*/ 386902 h 527124"/>
                  <a:gd name="connsiteX1067" fmla="*/ 555540 w 608203"/>
                  <a:gd name="connsiteY1067" fmla="*/ 439485 h 527124"/>
                  <a:gd name="connsiteX1068" fmla="*/ 325528 w 608203"/>
                  <a:gd name="connsiteY1068" fmla="*/ 439485 h 527124"/>
                  <a:gd name="connsiteX1069" fmla="*/ 325528 w 608203"/>
                  <a:gd name="connsiteY1069" fmla="*/ 484078 h 527124"/>
                  <a:gd name="connsiteX1070" fmla="*/ 486614 w 608203"/>
                  <a:gd name="connsiteY1070" fmla="*/ 484078 h 527124"/>
                  <a:gd name="connsiteX1071" fmla="*/ 508041 w 608203"/>
                  <a:gd name="connsiteY1071" fmla="*/ 505472 h 527124"/>
                  <a:gd name="connsiteX1072" fmla="*/ 508041 w 608203"/>
                  <a:gd name="connsiteY1072" fmla="*/ 527124 h 527124"/>
                  <a:gd name="connsiteX1073" fmla="*/ 100162 w 608203"/>
                  <a:gd name="connsiteY1073" fmla="*/ 527124 h 527124"/>
                  <a:gd name="connsiteX1074" fmla="*/ 100162 w 608203"/>
                  <a:gd name="connsiteY1074" fmla="*/ 505472 h 527124"/>
                  <a:gd name="connsiteX1075" fmla="*/ 121589 w 608203"/>
                  <a:gd name="connsiteY1075" fmla="*/ 484078 h 527124"/>
                  <a:gd name="connsiteX1076" fmla="*/ 282675 w 608203"/>
                  <a:gd name="connsiteY1076" fmla="*/ 484078 h 527124"/>
                  <a:gd name="connsiteX1077" fmla="*/ 282675 w 608203"/>
                  <a:gd name="connsiteY1077" fmla="*/ 439485 h 527124"/>
                  <a:gd name="connsiteX1078" fmla="*/ 52662 w 608203"/>
                  <a:gd name="connsiteY1078" fmla="*/ 439485 h 527124"/>
                  <a:gd name="connsiteX1079" fmla="*/ 0 w 608203"/>
                  <a:gd name="connsiteY1079" fmla="*/ 386902 h 527124"/>
                  <a:gd name="connsiteX1080" fmla="*/ 0 w 608203"/>
                  <a:gd name="connsiteY1080" fmla="*/ 52326 h 527124"/>
                  <a:gd name="connsiteX1081" fmla="*/ 52662 w 608203"/>
                  <a:gd name="connsiteY1081" fmla="*/ 0 h 527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</a:cxnLst>
                <a:rect l="l" t="t" r="r" b="b"/>
                <a:pathLst>
                  <a:path w="608203" h="527124">
                    <a:moveTo>
                      <a:pt x="532049" y="336380"/>
                    </a:moveTo>
                    <a:cubicBezTo>
                      <a:pt x="530758" y="336380"/>
                      <a:pt x="530242" y="336896"/>
                      <a:pt x="530242" y="338184"/>
                    </a:cubicBezTo>
                    <a:lnTo>
                      <a:pt x="530242" y="353392"/>
                    </a:lnTo>
                    <a:cubicBezTo>
                      <a:pt x="530242" y="353650"/>
                      <a:pt x="530500" y="353650"/>
                      <a:pt x="530500" y="353650"/>
                    </a:cubicBezTo>
                    <a:lnTo>
                      <a:pt x="533598" y="353650"/>
                    </a:lnTo>
                    <a:cubicBezTo>
                      <a:pt x="533598" y="353650"/>
                      <a:pt x="533856" y="353650"/>
                      <a:pt x="533856" y="353392"/>
                    </a:cubicBezTo>
                    <a:lnTo>
                      <a:pt x="533598" y="353392"/>
                    </a:lnTo>
                    <a:lnTo>
                      <a:pt x="533598" y="338184"/>
                    </a:lnTo>
                    <a:cubicBezTo>
                      <a:pt x="533598" y="336896"/>
                      <a:pt x="533081" y="336380"/>
                      <a:pt x="532049" y="336380"/>
                    </a:cubicBezTo>
                    <a:close/>
                    <a:moveTo>
                      <a:pt x="379740" y="336380"/>
                    </a:moveTo>
                    <a:cubicBezTo>
                      <a:pt x="378449" y="336380"/>
                      <a:pt x="377933" y="336896"/>
                      <a:pt x="377933" y="338184"/>
                    </a:cubicBezTo>
                    <a:lnTo>
                      <a:pt x="377933" y="353392"/>
                    </a:lnTo>
                    <a:cubicBezTo>
                      <a:pt x="377933" y="353650"/>
                      <a:pt x="378191" y="353650"/>
                      <a:pt x="378191" y="353650"/>
                    </a:cubicBezTo>
                    <a:lnTo>
                      <a:pt x="381289" y="353650"/>
                    </a:lnTo>
                    <a:cubicBezTo>
                      <a:pt x="381289" y="353650"/>
                      <a:pt x="381547" y="353650"/>
                      <a:pt x="381547" y="353392"/>
                    </a:cubicBezTo>
                    <a:lnTo>
                      <a:pt x="381547" y="338184"/>
                    </a:lnTo>
                    <a:cubicBezTo>
                      <a:pt x="381547" y="336896"/>
                      <a:pt x="381031" y="336380"/>
                      <a:pt x="379740" y="336380"/>
                    </a:cubicBezTo>
                    <a:close/>
                    <a:moveTo>
                      <a:pt x="228464" y="336380"/>
                    </a:moveTo>
                    <a:cubicBezTo>
                      <a:pt x="227173" y="336380"/>
                      <a:pt x="226657" y="336896"/>
                      <a:pt x="226657" y="338184"/>
                    </a:cubicBezTo>
                    <a:lnTo>
                      <a:pt x="226657" y="353392"/>
                    </a:lnTo>
                    <a:cubicBezTo>
                      <a:pt x="226657" y="353650"/>
                      <a:pt x="226915" y="353650"/>
                      <a:pt x="226915" y="353650"/>
                    </a:cubicBezTo>
                    <a:lnTo>
                      <a:pt x="230012" y="353650"/>
                    </a:lnTo>
                    <a:cubicBezTo>
                      <a:pt x="230012" y="353650"/>
                      <a:pt x="230271" y="353650"/>
                      <a:pt x="230271" y="353392"/>
                    </a:cubicBezTo>
                    <a:lnTo>
                      <a:pt x="230271" y="338184"/>
                    </a:lnTo>
                    <a:cubicBezTo>
                      <a:pt x="230271" y="336896"/>
                      <a:pt x="229754" y="336380"/>
                      <a:pt x="228464" y="336380"/>
                    </a:cubicBezTo>
                    <a:close/>
                    <a:moveTo>
                      <a:pt x="76154" y="336380"/>
                    </a:moveTo>
                    <a:cubicBezTo>
                      <a:pt x="75122" y="336380"/>
                      <a:pt x="74605" y="336896"/>
                      <a:pt x="74605" y="338184"/>
                    </a:cubicBezTo>
                    <a:lnTo>
                      <a:pt x="74605" y="353392"/>
                    </a:lnTo>
                    <a:cubicBezTo>
                      <a:pt x="74605" y="353650"/>
                      <a:pt x="74605" y="353650"/>
                      <a:pt x="74863" y="353650"/>
                    </a:cubicBezTo>
                    <a:lnTo>
                      <a:pt x="77703" y="353650"/>
                    </a:lnTo>
                    <a:cubicBezTo>
                      <a:pt x="77703" y="353650"/>
                      <a:pt x="77961" y="353650"/>
                      <a:pt x="77961" y="353392"/>
                    </a:cubicBezTo>
                    <a:lnTo>
                      <a:pt x="77961" y="338184"/>
                    </a:lnTo>
                    <a:cubicBezTo>
                      <a:pt x="77961" y="336896"/>
                      <a:pt x="77445" y="336380"/>
                      <a:pt x="76154" y="336380"/>
                    </a:cubicBezTo>
                    <a:close/>
                    <a:moveTo>
                      <a:pt x="385640" y="296446"/>
                    </a:moveTo>
                    <a:lnTo>
                      <a:pt x="385640" y="307253"/>
                    </a:lnTo>
                    <a:cubicBezTo>
                      <a:pt x="385640" y="309054"/>
                      <a:pt x="384867" y="310597"/>
                      <a:pt x="383836" y="311626"/>
                    </a:cubicBezTo>
                    <a:cubicBezTo>
                      <a:pt x="382548" y="312656"/>
                      <a:pt x="381259" y="313170"/>
                      <a:pt x="379713" y="313170"/>
                    </a:cubicBezTo>
                    <a:cubicBezTo>
                      <a:pt x="378166" y="313170"/>
                      <a:pt x="376620" y="312656"/>
                      <a:pt x="375589" y="311626"/>
                    </a:cubicBezTo>
                    <a:cubicBezTo>
                      <a:pt x="374301" y="310597"/>
                      <a:pt x="373785" y="309054"/>
                      <a:pt x="373785" y="307253"/>
                    </a:cubicBezTo>
                    <a:lnTo>
                      <a:pt x="373785" y="304680"/>
                    </a:lnTo>
                    <a:cubicBezTo>
                      <a:pt x="375074" y="303908"/>
                      <a:pt x="376620" y="302879"/>
                      <a:pt x="377909" y="302107"/>
                    </a:cubicBezTo>
                    <a:lnTo>
                      <a:pt x="377909" y="307767"/>
                    </a:lnTo>
                    <a:cubicBezTo>
                      <a:pt x="377909" y="309054"/>
                      <a:pt x="378424" y="309568"/>
                      <a:pt x="379713" y="309568"/>
                    </a:cubicBezTo>
                    <a:cubicBezTo>
                      <a:pt x="381001" y="309568"/>
                      <a:pt x="381517" y="309054"/>
                      <a:pt x="381517" y="307767"/>
                    </a:cubicBezTo>
                    <a:lnTo>
                      <a:pt x="381517" y="299534"/>
                    </a:lnTo>
                    <a:cubicBezTo>
                      <a:pt x="382805" y="298505"/>
                      <a:pt x="384352" y="297475"/>
                      <a:pt x="385640" y="296446"/>
                    </a:cubicBezTo>
                    <a:close/>
                    <a:moveTo>
                      <a:pt x="222493" y="296446"/>
                    </a:moveTo>
                    <a:cubicBezTo>
                      <a:pt x="224049" y="297475"/>
                      <a:pt x="225345" y="298505"/>
                      <a:pt x="226641" y="299534"/>
                    </a:cubicBezTo>
                    <a:lnTo>
                      <a:pt x="226641" y="307767"/>
                    </a:lnTo>
                    <a:cubicBezTo>
                      <a:pt x="226641" y="309054"/>
                      <a:pt x="227419" y="309568"/>
                      <a:pt x="228456" y="309568"/>
                    </a:cubicBezTo>
                    <a:cubicBezTo>
                      <a:pt x="229753" y="309568"/>
                      <a:pt x="230271" y="309054"/>
                      <a:pt x="230271" y="307767"/>
                    </a:cubicBezTo>
                    <a:lnTo>
                      <a:pt x="230271" y="302107"/>
                    </a:lnTo>
                    <a:cubicBezTo>
                      <a:pt x="231567" y="302879"/>
                      <a:pt x="233123" y="303650"/>
                      <a:pt x="234419" y="304680"/>
                    </a:cubicBezTo>
                    <a:lnTo>
                      <a:pt x="234419" y="307253"/>
                    </a:lnTo>
                    <a:cubicBezTo>
                      <a:pt x="234419" y="309054"/>
                      <a:pt x="233901" y="310597"/>
                      <a:pt x="232604" y="311626"/>
                    </a:cubicBezTo>
                    <a:cubicBezTo>
                      <a:pt x="231567" y="312656"/>
                      <a:pt x="230012" y="313170"/>
                      <a:pt x="228456" y="313170"/>
                    </a:cubicBezTo>
                    <a:cubicBezTo>
                      <a:pt x="226901" y="313170"/>
                      <a:pt x="225604" y="312656"/>
                      <a:pt x="224308" y="311626"/>
                    </a:cubicBezTo>
                    <a:cubicBezTo>
                      <a:pt x="223271" y="310597"/>
                      <a:pt x="222493" y="309054"/>
                      <a:pt x="222493" y="307253"/>
                    </a:cubicBezTo>
                    <a:close/>
                    <a:moveTo>
                      <a:pt x="569992" y="290741"/>
                    </a:moveTo>
                    <a:cubicBezTo>
                      <a:pt x="568955" y="290741"/>
                      <a:pt x="568177" y="291256"/>
                      <a:pt x="568177" y="292545"/>
                    </a:cubicBezTo>
                    <a:lnTo>
                      <a:pt x="568177" y="307756"/>
                    </a:lnTo>
                    <a:cubicBezTo>
                      <a:pt x="568177" y="309045"/>
                      <a:pt x="568955" y="309561"/>
                      <a:pt x="569992" y="309561"/>
                    </a:cubicBezTo>
                    <a:cubicBezTo>
                      <a:pt x="571289" y="309561"/>
                      <a:pt x="571807" y="309045"/>
                      <a:pt x="571807" y="307756"/>
                    </a:cubicBezTo>
                    <a:lnTo>
                      <a:pt x="571807" y="292545"/>
                    </a:lnTo>
                    <a:cubicBezTo>
                      <a:pt x="571807" y="291256"/>
                      <a:pt x="571289" y="290741"/>
                      <a:pt x="569992" y="290741"/>
                    </a:cubicBezTo>
                    <a:close/>
                    <a:moveTo>
                      <a:pt x="532028" y="290741"/>
                    </a:moveTo>
                    <a:cubicBezTo>
                      <a:pt x="530732" y="290741"/>
                      <a:pt x="530213" y="291256"/>
                      <a:pt x="530213" y="292545"/>
                    </a:cubicBezTo>
                    <a:lnTo>
                      <a:pt x="530213" y="307756"/>
                    </a:lnTo>
                    <a:cubicBezTo>
                      <a:pt x="530213" y="309045"/>
                      <a:pt x="530732" y="309561"/>
                      <a:pt x="532028" y="309561"/>
                    </a:cubicBezTo>
                    <a:cubicBezTo>
                      <a:pt x="533065" y="309561"/>
                      <a:pt x="533843" y="309045"/>
                      <a:pt x="533843" y="307756"/>
                    </a:cubicBezTo>
                    <a:lnTo>
                      <a:pt x="533843" y="292545"/>
                    </a:lnTo>
                    <a:cubicBezTo>
                      <a:pt x="533843" y="291256"/>
                      <a:pt x="533065" y="290741"/>
                      <a:pt x="532028" y="290741"/>
                    </a:cubicBezTo>
                    <a:close/>
                    <a:moveTo>
                      <a:pt x="493817" y="290741"/>
                    </a:moveTo>
                    <a:cubicBezTo>
                      <a:pt x="492786" y="290741"/>
                      <a:pt x="492013" y="291256"/>
                      <a:pt x="492013" y="292545"/>
                    </a:cubicBezTo>
                    <a:lnTo>
                      <a:pt x="492013" y="307756"/>
                    </a:lnTo>
                    <a:cubicBezTo>
                      <a:pt x="492013" y="309045"/>
                      <a:pt x="492786" y="309561"/>
                      <a:pt x="493817" y="309561"/>
                    </a:cubicBezTo>
                    <a:cubicBezTo>
                      <a:pt x="495105" y="309561"/>
                      <a:pt x="495621" y="309045"/>
                      <a:pt x="495621" y="307756"/>
                    </a:cubicBezTo>
                    <a:lnTo>
                      <a:pt x="495621" y="292545"/>
                    </a:lnTo>
                    <a:cubicBezTo>
                      <a:pt x="495621" y="291256"/>
                      <a:pt x="495105" y="290741"/>
                      <a:pt x="493817" y="290741"/>
                    </a:cubicBezTo>
                    <a:close/>
                    <a:moveTo>
                      <a:pt x="455888" y="290741"/>
                    </a:moveTo>
                    <a:cubicBezTo>
                      <a:pt x="454592" y="290741"/>
                      <a:pt x="454073" y="291256"/>
                      <a:pt x="454073" y="292545"/>
                    </a:cubicBezTo>
                    <a:lnTo>
                      <a:pt x="454073" y="307756"/>
                    </a:lnTo>
                    <a:cubicBezTo>
                      <a:pt x="454073" y="309045"/>
                      <a:pt x="454592" y="309561"/>
                      <a:pt x="455888" y="309561"/>
                    </a:cubicBezTo>
                    <a:cubicBezTo>
                      <a:pt x="456925" y="309561"/>
                      <a:pt x="457703" y="309045"/>
                      <a:pt x="457703" y="307756"/>
                    </a:cubicBezTo>
                    <a:lnTo>
                      <a:pt x="457703" y="292545"/>
                    </a:lnTo>
                    <a:cubicBezTo>
                      <a:pt x="457703" y="291256"/>
                      <a:pt x="456925" y="290741"/>
                      <a:pt x="455888" y="290741"/>
                    </a:cubicBezTo>
                    <a:close/>
                    <a:moveTo>
                      <a:pt x="417689" y="290741"/>
                    </a:moveTo>
                    <a:cubicBezTo>
                      <a:pt x="416660" y="290741"/>
                      <a:pt x="415889" y="291256"/>
                      <a:pt x="415889" y="292545"/>
                    </a:cubicBezTo>
                    <a:lnTo>
                      <a:pt x="415889" y="307756"/>
                    </a:lnTo>
                    <a:cubicBezTo>
                      <a:pt x="415889" y="309045"/>
                      <a:pt x="416660" y="309561"/>
                      <a:pt x="417689" y="309561"/>
                    </a:cubicBezTo>
                    <a:cubicBezTo>
                      <a:pt x="418975" y="309561"/>
                      <a:pt x="419489" y="309045"/>
                      <a:pt x="419489" y="307756"/>
                    </a:cubicBezTo>
                    <a:lnTo>
                      <a:pt x="419489" y="292545"/>
                    </a:lnTo>
                    <a:cubicBezTo>
                      <a:pt x="419489" y="291256"/>
                      <a:pt x="418975" y="290741"/>
                      <a:pt x="417689" y="290741"/>
                    </a:cubicBezTo>
                    <a:close/>
                    <a:moveTo>
                      <a:pt x="190527" y="290741"/>
                    </a:moveTo>
                    <a:cubicBezTo>
                      <a:pt x="189238" y="290741"/>
                      <a:pt x="188723" y="291256"/>
                      <a:pt x="188723" y="292545"/>
                    </a:cubicBezTo>
                    <a:lnTo>
                      <a:pt x="188723" y="307756"/>
                    </a:lnTo>
                    <a:cubicBezTo>
                      <a:pt x="188723" y="309045"/>
                      <a:pt x="189238" y="309561"/>
                      <a:pt x="190527" y="309561"/>
                    </a:cubicBezTo>
                    <a:cubicBezTo>
                      <a:pt x="191815" y="309561"/>
                      <a:pt x="192331" y="309045"/>
                      <a:pt x="192331" y="307756"/>
                    </a:cubicBezTo>
                    <a:lnTo>
                      <a:pt x="192331" y="292545"/>
                    </a:lnTo>
                    <a:cubicBezTo>
                      <a:pt x="192331" y="291256"/>
                      <a:pt x="191815" y="290741"/>
                      <a:pt x="190527" y="290741"/>
                    </a:cubicBezTo>
                    <a:close/>
                    <a:moveTo>
                      <a:pt x="152280" y="290741"/>
                    </a:moveTo>
                    <a:cubicBezTo>
                      <a:pt x="151249" y="290741"/>
                      <a:pt x="150476" y="291256"/>
                      <a:pt x="150476" y="292545"/>
                    </a:cubicBezTo>
                    <a:lnTo>
                      <a:pt x="150476" y="307756"/>
                    </a:lnTo>
                    <a:cubicBezTo>
                      <a:pt x="150476" y="309045"/>
                      <a:pt x="151249" y="309561"/>
                      <a:pt x="152280" y="309561"/>
                    </a:cubicBezTo>
                    <a:cubicBezTo>
                      <a:pt x="153569" y="309561"/>
                      <a:pt x="154084" y="309045"/>
                      <a:pt x="154084" y="307756"/>
                    </a:cubicBezTo>
                    <a:lnTo>
                      <a:pt x="154084" y="292545"/>
                    </a:lnTo>
                    <a:cubicBezTo>
                      <a:pt x="154084" y="291256"/>
                      <a:pt x="153569" y="290741"/>
                      <a:pt x="152280" y="290741"/>
                    </a:cubicBezTo>
                    <a:close/>
                    <a:moveTo>
                      <a:pt x="114351" y="290741"/>
                    </a:moveTo>
                    <a:cubicBezTo>
                      <a:pt x="113054" y="290741"/>
                      <a:pt x="112536" y="291256"/>
                      <a:pt x="112536" y="292545"/>
                    </a:cubicBezTo>
                    <a:lnTo>
                      <a:pt x="112536" y="307756"/>
                    </a:lnTo>
                    <a:cubicBezTo>
                      <a:pt x="112536" y="309045"/>
                      <a:pt x="113054" y="309561"/>
                      <a:pt x="114351" y="309561"/>
                    </a:cubicBezTo>
                    <a:cubicBezTo>
                      <a:pt x="115388" y="309561"/>
                      <a:pt x="116166" y="309045"/>
                      <a:pt x="116166" y="307756"/>
                    </a:cubicBezTo>
                    <a:lnTo>
                      <a:pt x="116166" y="292545"/>
                    </a:lnTo>
                    <a:cubicBezTo>
                      <a:pt x="116166" y="291256"/>
                      <a:pt x="115388" y="290741"/>
                      <a:pt x="114351" y="290741"/>
                    </a:cubicBezTo>
                    <a:close/>
                    <a:moveTo>
                      <a:pt x="76410" y="290741"/>
                    </a:moveTo>
                    <a:cubicBezTo>
                      <a:pt x="75124" y="290741"/>
                      <a:pt x="74610" y="291256"/>
                      <a:pt x="74610" y="292545"/>
                    </a:cubicBezTo>
                    <a:lnTo>
                      <a:pt x="74610" y="307756"/>
                    </a:lnTo>
                    <a:cubicBezTo>
                      <a:pt x="74610" y="309045"/>
                      <a:pt x="75124" y="309561"/>
                      <a:pt x="76410" y="309561"/>
                    </a:cubicBezTo>
                    <a:cubicBezTo>
                      <a:pt x="77439" y="309561"/>
                      <a:pt x="77953" y="309045"/>
                      <a:pt x="77953" y="307756"/>
                    </a:cubicBezTo>
                    <a:lnTo>
                      <a:pt x="77953" y="292545"/>
                    </a:lnTo>
                    <a:cubicBezTo>
                      <a:pt x="77953" y="291256"/>
                      <a:pt x="77439" y="290741"/>
                      <a:pt x="76410" y="290741"/>
                    </a:cubicBezTo>
                    <a:close/>
                    <a:moveTo>
                      <a:pt x="38211" y="290741"/>
                    </a:moveTo>
                    <a:cubicBezTo>
                      <a:pt x="36914" y="290741"/>
                      <a:pt x="36396" y="291256"/>
                      <a:pt x="36396" y="292545"/>
                    </a:cubicBezTo>
                    <a:lnTo>
                      <a:pt x="36396" y="307756"/>
                    </a:lnTo>
                    <a:cubicBezTo>
                      <a:pt x="36396" y="309045"/>
                      <a:pt x="37174" y="309561"/>
                      <a:pt x="38211" y="309561"/>
                    </a:cubicBezTo>
                    <a:cubicBezTo>
                      <a:pt x="39507" y="309561"/>
                      <a:pt x="40026" y="309045"/>
                      <a:pt x="40026" y="307756"/>
                    </a:cubicBezTo>
                    <a:lnTo>
                      <a:pt x="40026" y="292545"/>
                    </a:lnTo>
                    <a:cubicBezTo>
                      <a:pt x="40026" y="291256"/>
                      <a:pt x="39507" y="290741"/>
                      <a:pt x="38211" y="290741"/>
                    </a:cubicBezTo>
                    <a:close/>
                    <a:moveTo>
                      <a:pt x="569992" y="287131"/>
                    </a:moveTo>
                    <a:cubicBezTo>
                      <a:pt x="571548" y="287131"/>
                      <a:pt x="572844" y="287647"/>
                      <a:pt x="574140" y="288678"/>
                    </a:cubicBezTo>
                    <a:cubicBezTo>
                      <a:pt x="575437" y="289967"/>
                      <a:pt x="575955" y="291256"/>
                      <a:pt x="575955" y="293319"/>
                    </a:cubicBezTo>
                    <a:lnTo>
                      <a:pt x="575955" y="307241"/>
                    </a:lnTo>
                    <a:cubicBezTo>
                      <a:pt x="575955" y="309045"/>
                      <a:pt x="575437" y="310592"/>
                      <a:pt x="574140" y="311623"/>
                    </a:cubicBezTo>
                    <a:cubicBezTo>
                      <a:pt x="573103" y="312655"/>
                      <a:pt x="571548" y="313170"/>
                      <a:pt x="569992" y="313170"/>
                    </a:cubicBezTo>
                    <a:cubicBezTo>
                      <a:pt x="568437" y="313170"/>
                      <a:pt x="567140" y="312655"/>
                      <a:pt x="565844" y="311623"/>
                    </a:cubicBezTo>
                    <a:cubicBezTo>
                      <a:pt x="564807" y="310592"/>
                      <a:pt x="564029" y="309045"/>
                      <a:pt x="564029" y="307241"/>
                    </a:cubicBezTo>
                    <a:lnTo>
                      <a:pt x="564029" y="293319"/>
                    </a:lnTo>
                    <a:cubicBezTo>
                      <a:pt x="564029" y="291256"/>
                      <a:pt x="564807" y="289967"/>
                      <a:pt x="565844" y="288678"/>
                    </a:cubicBezTo>
                    <a:cubicBezTo>
                      <a:pt x="567140" y="287647"/>
                      <a:pt x="568437" y="287131"/>
                      <a:pt x="569992" y="287131"/>
                    </a:cubicBezTo>
                    <a:close/>
                    <a:moveTo>
                      <a:pt x="532028" y="287131"/>
                    </a:moveTo>
                    <a:cubicBezTo>
                      <a:pt x="533584" y="287131"/>
                      <a:pt x="534880" y="287647"/>
                      <a:pt x="536176" y="288678"/>
                    </a:cubicBezTo>
                    <a:cubicBezTo>
                      <a:pt x="537213" y="289967"/>
                      <a:pt x="537991" y="291256"/>
                      <a:pt x="537991" y="293319"/>
                    </a:cubicBezTo>
                    <a:lnTo>
                      <a:pt x="537991" y="307241"/>
                    </a:lnTo>
                    <a:cubicBezTo>
                      <a:pt x="537991" y="309045"/>
                      <a:pt x="537213" y="310592"/>
                      <a:pt x="536176" y="311623"/>
                    </a:cubicBezTo>
                    <a:cubicBezTo>
                      <a:pt x="534880" y="312655"/>
                      <a:pt x="533584" y="313170"/>
                      <a:pt x="532028" y="313170"/>
                    </a:cubicBezTo>
                    <a:cubicBezTo>
                      <a:pt x="530473" y="313170"/>
                      <a:pt x="528917" y="312655"/>
                      <a:pt x="527880" y="311623"/>
                    </a:cubicBezTo>
                    <a:cubicBezTo>
                      <a:pt x="526584" y="310592"/>
                      <a:pt x="526065" y="309045"/>
                      <a:pt x="526065" y="307241"/>
                    </a:cubicBezTo>
                    <a:lnTo>
                      <a:pt x="526065" y="293319"/>
                    </a:lnTo>
                    <a:cubicBezTo>
                      <a:pt x="526065" y="291256"/>
                      <a:pt x="526584" y="289967"/>
                      <a:pt x="527880" y="288678"/>
                    </a:cubicBezTo>
                    <a:cubicBezTo>
                      <a:pt x="528917" y="287647"/>
                      <a:pt x="530473" y="287131"/>
                      <a:pt x="532028" y="287131"/>
                    </a:cubicBezTo>
                    <a:close/>
                    <a:moveTo>
                      <a:pt x="493817" y="287131"/>
                    </a:moveTo>
                    <a:cubicBezTo>
                      <a:pt x="495363" y="287131"/>
                      <a:pt x="496909" y="287647"/>
                      <a:pt x="497940" y="288678"/>
                    </a:cubicBezTo>
                    <a:cubicBezTo>
                      <a:pt x="499229" y="289967"/>
                      <a:pt x="499744" y="291256"/>
                      <a:pt x="499744" y="293319"/>
                    </a:cubicBezTo>
                    <a:lnTo>
                      <a:pt x="499744" y="307241"/>
                    </a:lnTo>
                    <a:cubicBezTo>
                      <a:pt x="499744" y="309045"/>
                      <a:pt x="499229" y="310592"/>
                      <a:pt x="497940" y="311623"/>
                    </a:cubicBezTo>
                    <a:cubicBezTo>
                      <a:pt x="496909" y="312655"/>
                      <a:pt x="495363" y="313170"/>
                      <a:pt x="493817" y="313170"/>
                    </a:cubicBezTo>
                    <a:cubicBezTo>
                      <a:pt x="492270" y="313170"/>
                      <a:pt x="490982" y="312655"/>
                      <a:pt x="489693" y="311623"/>
                    </a:cubicBezTo>
                    <a:cubicBezTo>
                      <a:pt x="488662" y="310592"/>
                      <a:pt x="487889" y="309045"/>
                      <a:pt x="487889" y="307241"/>
                    </a:cubicBezTo>
                    <a:lnTo>
                      <a:pt x="487889" y="293319"/>
                    </a:lnTo>
                    <a:cubicBezTo>
                      <a:pt x="487889" y="291256"/>
                      <a:pt x="488662" y="289967"/>
                      <a:pt x="489693" y="288678"/>
                    </a:cubicBezTo>
                    <a:cubicBezTo>
                      <a:pt x="490982" y="287647"/>
                      <a:pt x="492270" y="287131"/>
                      <a:pt x="493817" y="287131"/>
                    </a:cubicBezTo>
                    <a:close/>
                    <a:moveTo>
                      <a:pt x="455888" y="287131"/>
                    </a:moveTo>
                    <a:cubicBezTo>
                      <a:pt x="457444" y="287131"/>
                      <a:pt x="458740" y="287647"/>
                      <a:pt x="460036" y="288678"/>
                    </a:cubicBezTo>
                    <a:cubicBezTo>
                      <a:pt x="461073" y="289967"/>
                      <a:pt x="461851" y="291256"/>
                      <a:pt x="461851" y="293319"/>
                    </a:cubicBezTo>
                    <a:lnTo>
                      <a:pt x="461851" y="307241"/>
                    </a:lnTo>
                    <a:cubicBezTo>
                      <a:pt x="461851" y="309045"/>
                      <a:pt x="461073" y="310592"/>
                      <a:pt x="460036" y="311623"/>
                    </a:cubicBezTo>
                    <a:cubicBezTo>
                      <a:pt x="458740" y="312655"/>
                      <a:pt x="457444" y="313170"/>
                      <a:pt x="455888" y="313170"/>
                    </a:cubicBezTo>
                    <a:cubicBezTo>
                      <a:pt x="454333" y="313170"/>
                      <a:pt x="452777" y="312655"/>
                      <a:pt x="451740" y="311623"/>
                    </a:cubicBezTo>
                    <a:cubicBezTo>
                      <a:pt x="450444" y="310592"/>
                      <a:pt x="449925" y="309045"/>
                      <a:pt x="449925" y="307241"/>
                    </a:cubicBezTo>
                    <a:lnTo>
                      <a:pt x="449925" y="293319"/>
                    </a:lnTo>
                    <a:cubicBezTo>
                      <a:pt x="449925" y="291256"/>
                      <a:pt x="450444" y="289967"/>
                      <a:pt x="451740" y="288678"/>
                    </a:cubicBezTo>
                    <a:cubicBezTo>
                      <a:pt x="452777" y="287647"/>
                      <a:pt x="454333" y="287131"/>
                      <a:pt x="455888" y="287131"/>
                    </a:cubicBezTo>
                    <a:close/>
                    <a:moveTo>
                      <a:pt x="417689" y="287131"/>
                    </a:moveTo>
                    <a:cubicBezTo>
                      <a:pt x="419232" y="287131"/>
                      <a:pt x="420775" y="287647"/>
                      <a:pt x="421804" y="288678"/>
                    </a:cubicBezTo>
                    <a:cubicBezTo>
                      <a:pt x="423090" y="289967"/>
                      <a:pt x="423604" y="291256"/>
                      <a:pt x="423604" y="293319"/>
                    </a:cubicBezTo>
                    <a:lnTo>
                      <a:pt x="423604" y="307241"/>
                    </a:lnTo>
                    <a:cubicBezTo>
                      <a:pt x="423604" y="309045"/>
                      <a:pt x="423090" y="310592"/>
                      <a:pt x="421804" y="311623"/>
                    </a:cubicBezTo>
                    <a:cubicBezTo>
                      <a:pt x="420775" y="312655"/>
                      <a:pt x="419232" y="313170"/>
                      <a:pt x="417689" y="313170"/>
                    </a:cubicBezTo>
                    <a:cubicBezTo>
                      <a:pt x="416146" y="313170"/>
                      <a:pt x="414860" y="312655"/>
                      <a:pt x="413574" y="311623"/>
                    </a:cubicBezTo>
                    <a:cubicBezTo>
                      <a:pt x="412546" y="310592"/>
                      <a:pt x="412031" y="309045"/>
                      <a:pt x="412031" y="307241"/>
                    </a:cubicBezTo>
                    <a:lnTo>
                      <a:pt x="412031" y="293319"/>
                    </a:lnTo>
                    <a:cubicBezTo>
                      <a:pt x="412031" y="291256"/>
                      <a:pt x="412546" y="289967"/>
                      <a:pt x="413574" y="288678"/>
                    </a:cubicBezTo>
                    <a:cubicBezTo>
                      <a:pt x="414860" y="287647"/>
                      <a:pt x="416146" y="287131"/>
                      <a:pt x="417689" y="287131"/>
                    </a:cubicBezTo>
                    <a:close/>
                    <a:moveTo>
                      <a:pt x="190527" y="287131"/>
                    </a:moveTo>
                    <a:cubicBezTo>
                      <a:pt x="192073" y="287131"/>
                      <a:pt x="193362" y="287647"/>
                      <a:pt x="194650" y="288678"/>
                    </a:cubicBezTo>
                    <a:cubicBezTo>
                      <a:pt x="195681" y="289967"/>
                      <a:pt x="196454" y="291256"/>
                      <a:pt x="196454" y="293319"/>
                    </a:cubicBezTo>
                    <a:lnTo>
                      <a:pt x="196454" y="307241"/>
                    </a:lnTo>
                    <a:cubicBezTo>
                      <a:pt x="196454" y="309045"/>
                      <a:pt x="195681" y="310592"/>
                      <a:pt x="194650" y="311623"/>
                    </a:cubicBezTo>
                    <a:cubicBezTo>
                      <a:pt x="193362" y="312655"/>
                      <a:pt x="192073" y="313170"/>
                      <a:pt x="190527" y="313170"/>
                    </a:cubicBezTo>
                    <a:cubicBezTo>
                      <a:pt x="188980" y="313170"/>
                      <a:pt x="187434" y="312655"/>
                      <a:pt x="186403" y="311623"/>
                    </a:cubicBezTo>
                    <a:cubicBezTo>
                      <a:pt x="185115" y="310592"/>
                      <a:pt x="184599" y="309045"/>
                      <a:pt x="184599" y="307241"/>
                    </a:cubicBezTo>
                    <a:lnTo>
                      <a:pt x="184599" y="293319"/>
                    </a:lnTo>
                    <a:cubicBezTo>
                      <a:pt x="184599" y="291256"/>
                      <a:pt x="185115" y="289967"/>
                      <a:pt x="186403" y="288678"/>
                    </a:cubicBezTo>
                    <a:cubicBezTo>
                      <a:pt x="187434" y="287647"/>
                      <a:pt x="188980" y="287131"/>
                      <a:pt x="190527" y="287131"/>
                    </a:cubicBezTo>
                    <a:close/>
                    <a:moveTo>
                      <a:pt x="152280" y="287131"/>
                    </a:moveTo>
                    <a:cubicBezTo>
                      <a:pt x="153827" y="287131"/>
                      <a:pt x="155373" y="287647"/>
                      <a:pt x="156404" y="288678"/>
                    </a:cubicBezTo>
                    <a:cubicBezTo>
                      <a:pt x="157692" y="289967"/>
                      <a:pt x="158208" y="291256"/>
                      <a:pt x="158208" y="293319"/>
                    </a:cubicBezTo>
                    <a:lnTo>
                      <a:pt x="158208" y="307241"/>
                    </a:lnTo>
                    <a:cubicBezTo>
                      <a:pt x="158208" y="309045"/>
                      <a:pt x="157692" y="310592"/>
                      <a:pt x="156404" y="311623"/>
                    </a:cubicBezTo>
                    <a:cubicBezTo>
                      <a:pt x="155373" y="312655"/>
                      <a:pt x="153827" y="313170"/>
                      <a:pt x="152280" y="313170"/>
                    </a:cubicBezTo>
                    <a:cubicBezTo>
                      <a:pt x="150734" y="313170"/>
                      <a:pt x="149445" y="312655"/>
                      <a:pt x="148157" y="311623"/>
                    </a:cubicBezTo>
                    <a:cubicBezTo>
                      <a:pt x="147126" y="310592"/>
                      <a:pt x="146353" y="309045"/>
                      <a:pt x="146353" y="307241"/>
                    </a:cubicBezTo>
                    <a:lnTo>
                      <a:pt x="146353" y="293319"/>
                    </a:lnTo>
                    <a:cubicBezTo>
                      <a:pt x="146353" y="291256"/>
                      <a:pt x="147126" y="289967"/>
                      <a:pt x="148157" y="288678"/>
                    </a:cubicBezTo>
                    <a:cubicBezTo>
                      <a:pt x="149445" y="287647"/>
                      <a:pt x="150734" y="287131"/>
                      <a:pt x="152280" y="287131"/>
                    </a:cubicBezTo>
                    <a:close/>
                    <a:moveTo>
                      <a:pt x="114351" y="287131"/>
                    </a:moveTo>
                    <a:cubicBezTo>
                      <a:pt x="115906" y="287131"/>
                      <a:pt x="117203" y="287647"/>
                      <a:pt x="118499" y="288678"/>
                    </a:cubicBezTo>
                    <a:cubicBezTo>
                      <a:pt x="119795" y="289967"/>
                      <a:pt x="120314" y="291256"/>
                      <a:pt x="120314" y="293319"/>
                    </a:cubicBezTo>
                    <a:lnTo>
                      <a:pt x="120314" y="307241"/>
                    </a:lnTo>
                    <a:cubicBezTo>
                      <a:pt x="120314" y="309045"/>
                      <a:pt x="119536" y="310592"/>
                      <a:pt x="118499" y="311623"/>
                    </a:cubicBezTo>
                    <a:cubicBezTo>
                      <a:pt x="117203" y="312655"/>
                      <a:pt x="115906" y="313170"/>
                      <a:pt x="114351" y="313170"/>
                    </a:cubicBezTo>
                    <a:cubicBezTo>
                      <a:pt x="112795" y="313170"/>
                      <a:pt x="111240" y="312655"/>
                      <a:pt x="110203" y="311623"/>
                    </a:cubicBezTo>
                    <a:cubicBezTo>
                      <a:pt x="108906" y="310592"/>
                      <a:pt x="108388" y="309045"/>
                      <a:pt x="108388" y="307241"/>
                    </a:cubicBezTo>
                    <a:lnTo>
                      <a:pt x="108388" y="293319"/>
                    </a:lnTo>
                    <a:cubicBezTo>
                      <a:pt x="108388" y="291256"/>
                      <a:pt x="108906" y="289967"/>
                      <a:pt x="110203" y="288678"/>
                    </a:cubicBezTo>
                    <a:cubicBezTo>
                      <a:pt x="111240" y="287647"/>
                      <a:pt x="112795" y="287131"/>
                      <a:pt x="114351" y="287131"/>
                    </a:cubicBezTo>
                    <a:close/>
                    <a:moveTo>
                      <a:pt x="76410" y="287131"/>
                    </a:moveTo>
                    <a:cubicBezTo>
                      <a:pt x="77953" y="287131"/>
                      <a:pt x="79239" y="287647"/>
                      <a:pt x="80268" y="288678"/>
                    </a:cubicBezTo>
                    <a:cubicBezTo>
                      <a:pt x="81553" y="289967"/>
                      <a:pt x="82068" y="291256"/>
                      <a:pt x="82068" y="293319"/>
                    </a:cubicBezTo>
                    <a:lnTo>
                      <a:pt x="82068" y="307241"/>
                    </a:lnTo>
                    <a:cubicBezTo>
                      <a:pt x="82068" y="309045"/>
                      <a:pt x="81553" y="310592"/>
                      <a:pt x="80268" y="311623"/>
                    </a:cubicBezTo>
                    <a:cubicBezTo>
                      <a:pt x="79239" y="312655"/>
                      <a:pt x="77953" y="313170"/>
                      <a:pt x="76410" y="313170"/>
                    </a:cubicBezTo>
                    <a:cubicBezTo>
                      <a:pt x="74610" y="313170"/>
                      <a:pt x="73324" y="312655"/>
                      <a:pt x="72038" y="311623"/>
                    </a:cubicBezTo>
                    <a:cubicBezTo>
                      <a:pt x="71009" y="310592"/>
                      <a:pt x="70495" y="309045"/>
                      <a:pt x="70495" y="307241"/>
                    </a:cubicBezTo>
                    <a:lnTo>
                      <a:pt x="70495" y="293319"/>
                    </a:lnTo>
                    <a:cubicBezTo>
                      <a:pt x="70495" y="291256"/>
                      <a:pt x="71009" y="289967"/>
                      <a:pt x="72038" y="288678"/>
                    </a:cubicBezTo>
                    <a:cubicBezTo>
                      <a:pt x="73324" y="287647"/>
                      <a:pt x="74610" y="287131"/>
                      <a:pt x="76410" y="287131"/>
                    </a:cubicBezTo>
                    <a:close/>
                    <a:moveTo>
                      <a:pt x="38211" y="287131"/>
                    </a:moveTo>
                    <a:cubicBezTo>
                      <a:pt x="39766" y="287131"/>
                      <a:pt x="41063" y="287647"/>
                      <a:pt x="42359" y="288678"/>
                    </a:cubicBezTo>
                    <a:cubicBezTo>
                      <a:pt x="43655" y="289967"/>
                      <a:pt x="44174" y="291256"/>
                      <a:pt x="44174" y="293319"/>
                    </a:cubicBezTo>
                    <a:lnTo>
                      <a:pt x="44174" y="307241"/>
                    </a:lnTo>
                    <a:cubicBezTo>
                      <a:pt x="44174" y="309045"/>
                      <a:pt x="43655" y="310592"/>
                      <a:pt x="42359" y="311623"/>
                    </a:cubicBezTo>
                    <a:cubicBezTo>
                      <a:pt x="41063" y="312655"/>
                      <a:pt x="39766" y="313170"/>
                      <a:pt x="38211" y="313170"/>
                    </a:cubicBezTo>
                    <a:cubicBezTo>
                      <a:pt x="36655" y="313170"/>
                      <a:pt x="35359" y="312655"/>
                      <a:pt x="34063" y="311623"/>
                    </a:cubicBezTo>
                    <a:cubicBezTo>
                      <a:pt x="33026" y="310592"/>
                      <a:pt x="32248" y="309045"/>
                      <a:pt x="32248" y="307241"/>
                    </a:cubicBezTo>
                    <a:lnTo>
                      <a:pt x="32248" y="293319"/>
                    </a:lnTo>
                    <a:cubicBezTo>
                      <a:pt x="32248" y="291256"/>
                      <a:pt x="33026" y="289967"/>
                      <a:pt x="34063" y="288678"/>
                    </a:cubicBezTo>
                    <a:cubicBezTo>
                      <a:pt x="35359" y="287647"/>
                      <a:pt x="36655" y="287131"/>
                      <a:pt x="38211" y="287131"/>
                    </a:cubicBezTo>
                    <a:close/>
                    <a:moveTo>
                      <a:pt x="184599" y="247473"/>
                    </a:moveTo>
                    <a:cubicBezTo>
                      <a:pt x="185884" y="250309"/>
                      <a:pt x="187168" y="253146"/>
                      <a:pt x="188710" y="255724"/>
                    </a:cubicBezTo>
                    <a:lnTo>
                      <a:pt x="188710" y="262170"/>
                    </a:lnTo>
                    <a:cubicBezTo>
                      <a:pt x="188710" y="263459"/>
                      <a:pt x="189224" y="263975"/>
                      <a:pt x="190508" y="263975"/>
                    </a:cubicBezTo>
                    <a:cubicBezTo>
                      <a:pt x="191536" y="263975"/>
                      <a:pt x="192307" y="263459"/>
                      <a:pt x="192307" y="262170"/>
                    </a:cubicBezTo>
                    <a:lnTo>
                      <a:pt x="192307" y="261912"/>
                    </a:lnTo>
                    <a:cubicBezTo>
                      <a:pt x="193078" y="263201"/>
                      <a:pt x="193848" y="264490"/>
                      <a:pt x="194619" y="265779"/>
                    </a:cubicBezTo>
                    <a:cubicBezTo>
                      <a:pt x="194619" y="265779"/>
                      <a:pt x="194619" y="266037"/>
                      <a:pt x="194619" y="266037"/>
                    </a:cubicBezTo>
                    <a:cubicBezTo>
                      <a:pt x="193335" y="267069"/>
                      <a:pt x="192050" y="267584"/>
                      <a:pt x="190508" y="267584"/>
                    </a:cubicBezTo>
                    <a:cubicBezTo>
                      <a:pt x="188967" y="267584"/>
                      <a:pt x="187425" y="267069"/>
                      <a:pt x="186398" y="266037"/>
                    </a:cubicBezTo>
                    <a:cubicBezTo>
                      <a:pt x="185113" y="265006"/>
                      <a:pt x="184599" y="263459"/>
                      <a:pt x="184599" y="261654"/>
                    </a:cubicBezTo>
                    <a:lnTo>
                      <a:pt x="184599" y="247731"/>
                    </a:lnTo>
                    <a:cubicBezTo>
                      <a:pt x="184599" y="247731"/>
                      <a:pt x="184599" y="247473"/>
                      <a:pt x="184599" y="247473"/>
                    </a:cubicBezTo>
                    <a:close/>
                    <a:moveTo>
                      <a:pt x="569992" y="245156"/>
                    </a:moveTo>
                    <a:cubicBezTo>
                      <a:pt x="568955" y="245156"/>
                      <a:pt x="568177" y="245671"/>
                      <a:pt x="568177" y="246960"/>
                    </a:cubicBezTo>
                    <a:lnTo>
                      <a:pt x="568177" y="262429"/>
                    </a:lnTo>
                    <a:cubicBezTo>
                      <a:pt x="568177" y="263460"/>
                      <a:pt x="568955" y="263976"/>
                      <a:pt x="569992" y="263976"/>
                    </a:cubicBezTo>
                    <a:cubicBezTo>
                      <a:pt x="571289" y="263976"/>
                      <a:pt x="571807" y="263460"/>
                      <a:pt x="571807" y="262429"/>
                    </a:cubicBezTo>
                    <a:lnTo>
                      <a:pt x="571807" y="246960"/>
                    </a:lnTo>
                    <a:cubicBezTo>
                      <a:pt x="571807" y="245671"/>
                      <a:pt x="571289" y="245156"/>
                      <a:pt x="569992" y="245156"/>
                    </a:cubicBezTo>
                    <a:close/>
                    <a:moveTo>
                      <a:pt x="493817" y="245156"/>
                    </a:moveTo>
                    <a:cubicBezTo>
                      <a:pt x="492786" y="245156"/>
                      <a:pt x="492013" y="245671"/>
                      <a:pt x="492013" y="246960"/>
                    </a:cubicBezTo>
                    <a:lnTo>
                      <a:pt x="492013" y="262429"/>
                    </a:lnTo>
                    <a:cubicBezTo>
                      <a:pt x="492013" y="263460"/>
                      <a:pt x="492786" y="263976"/>
                      <a:pt x="493817" y="263976"/>
                    </a:cubicBezTo>
                    <a:cubicBezTo>
                      <a:pt x="495105" y="263976"/>
                      <a:pt x="495621" y="263460"/>
                      <a:pt x="495621" y="262429"/>
                    </a:cubicBezTo>
                    <a:lnTo>
                      <a:pt x="495621" y="246960"/>
                    </a:lnTo>
                    <a:cubicBezTo>
                      <a:pt x="495621" y="245671"/>
                      <a:pt x="495105" y="245156"/>
                      <a:pt x="493817" y="245156"/>
                    </a:cubicBezTo>
                    <a:close/>
                    <a:moveTo>
                      <a:pt x="455888" y="245156"/>
                    </a:moveTo>
                    <a:cubicBezTo>
                      <a:pt x="454592" y="245156"/>
                      <a:pt x="454073" y="245671"/>
                      <a:pt x="454073" y="246960"/>
                    </a:cubicBezTo>
                    <a:lnTo>
                      <a:pt x="454073" y="262429"/>
                    </a:lnTo>
                    <a:cubicBezTo>
                      <a:pt x="454073" y="263460"/>
                      <a:pt x="454592" y="263976"/>
                      <a:pt x="455888" y="263976"/>
                    </a:cubicBezTo>
                    <a:cubicBezTo>
                      <a:pt x="456925" y="263976"/>
                      <a:pt x="457703" y="263460"/>
                      <a:pt x="457703" y="262429"/>
                    </a:cubicBezTo>
                    <a:lnTo>
                      <a:pt x="457703" y="246960"/>
                    </a:lnTo>
                    <a:cubicBezTo>
                      <a:pt x="457703" y="245671"/>
                      <a:pt x="456925" y="245156"/>
                      <a:pt x="455888" y="245156"/>
                    </a:cubicBezTo>
                    <a:close/>
                    <a:moveTo>
                      <a:pt x="152280" y="245156"/>
                    </a:moveTo>
                    <a:cubicBezTo>
                      <a:pt x="151249" y="245156"/>
                      <a:pt x="150476" y="245671"/>
                      <a:pt x="150476" y="246960"/>
                    </a:cubicBezTo>
                    <a:lnTo>
                      <a:pt x="150476" y="262429"/>
                    </a:lnTo>
                    <a:cubicBezTo>
                      <a:pt x="150476" y="263460"/>
                      <a:pt x="151249" y="263976"/>
                      <a:pt x="152280" y="263976"/>
                    </a:cubicBezTo>
                    <a:cubicBezTo>
                      <a:pt x="153569" y="263976"/>
                      <a:pt x="154084" y="263460"/>
                      <a:pt x="154084" y="262429"/>
                    </a:cubicBezTo>
                    <a:lnTo>
                      <a:pt x="154084" y="246960"/>
                    </a:lnTo>
                    <a:cubicBezTo>
                      <a:pt x="154084" y="245671"/>
                      <a:pt x="153569" y="245156"/>
                      <a:pt x="152280" y="245156"/>
                    </a:cubicBezTo>
                    <a:close/>
                    <a:moveTo>
                      <a:pt x="114351" y="245156"/>
                    </a:moveTo>
                    <a:cubicBezTo>
                      <a:pt x="113054" y="245156"/>
                      <a:pt x="112536" y="245671"/>
                      <a:pt x="112536" y="246960"/>
                    </a:cubicBezTo>
                    <a:lnTo>
                      <a:pt x="112536" y="262429"/>
                    </a:lnTo>
                    <a:cubicBezTo>
                      <a:pt x="112536" y="263460"/>
                      <a:pt x="113054" y="263976"/>
                      <a:pt x="114351" y="263976"/>
                    </a:cubicBezTo>
                    <a:cubicBezTo>
                      <a:pt x="115388" y="263976"/>
                      <a:pt x="116166" y="263460"/>
                      <a:pt x="116166" y="262429"/>
                    </a:cubicBezTo>
                    <a:lnTo>
                      <a:pt x="116166" y="246960"/>
                    </a:lnTo>
                    <a:cubicBezTo>
                      <a:pt x="116166" y="245671"/>
                      <a:pt x="115388" y="245156"/>
                      <a:pt x="114351" y="245156"/>
                    </a:cubicBezTo>
                    <a:close/>
                    <a:moveTo>
                      <a:pt x="38211" y="245156"/>
                    </a:moveTo>
                    <a:cubicBezTo>
                      <a:pt x="36914" y="245156"/>
                      <a:pt x="36396" y="245671"/>
                      <a:pt x="36396" y="246960"/>
                    </a:cubicBezTo>
                    <a:lnTo>
                      <a:pt x="36396" y="262429"/>
                    </a:lnTo>
                    <a:cubicBezTo>
                      <a:pt x="36396" y="263460"/>
                      <a:pt x="37174" y="263976"/>
                      <a:pt x="38211" y="263976"/>
                    </a:cubicBezTo>
                    <a:cubicBezTo>
                      <a:pt x="39507" y="263976"/>
                      <a:pt x="40026" y="263460"/>
                      <a:pt x="40026" y="262429"/>
                    </a:cubicBezTo>
                    <a:lnTo>
                      <a:pt x="40026" y="246960"/>
                    </a:lnTo>
                    <a:cubicBezTo>
                      <a:pt x="40026" y="245671"/>
                      <a:pt x="39507" y="245156"/>
                      <a:pt x="38211" y="245156"/>
                    </a:cubicBezTo>
                    <a:close/>
                    <a:moveTo>
                      <a:pt x="569992" y="241546"/>
                    </a:moveTo>
                    <a:cubicBezTo>
                      <a:pt x="571548" y="241546"/>
                      <a:pt x="572844" y="242320"/>
                      <a:pt x="574140" y="243351"/>
                    </a:cubicBezTo>
                    <a:cubicBezTo>
                      <a:pt x="575437" y="244382"/>
                      <a:pt x="575955" y="245671"/>
                      <a:pt x="575955" y="247734"/>
                    </a:cubicBezTo>
                    <a:lnTo>
                      <a:pt x="575955" y="261656"/>
                    </a:lnTo>
                    <a:cubicBezTo>
                      <a:pt x="575955" y="263460"/>
                      <a:pt x="575437" y="265007"/>
                      <a:pt x="574140" y="266038"/>
                    </a:cubicBezTo>
                    <a:cubicBezTo>
                      <a:pt x="573103" y="267070"/>
                      <a:pt x="571548" y="267585"/>
                      <a:pt x="569992" y="267585"/>
                    </a:cubicBezTo>
                    <a:cubicBezTo>
                      <a:pt x="568437" y="267585"/>
                      <a:pt x="567140" y="267070"/>
                      <a:pt x="565844" y="266038"/>
                    </a:cubicBezTo>
                    <a:cubicBezTo>
                      <a:pt x="564807" y="265007"/>
                      <a:pt x="564029" y="263460"/>
                      <a:pt x="564029" y="261656"/>
                    </a:cubicBezTo>
                    <a:lnTo>
                      <a:pt x="564029" y="247734"/>
                    </a:lnTo>
                    <a:cubicBezTo>
                      <a:pt x="564029" y="245671"/>
                      <a:pt x="564807" y="244382"/>
                      <a:pt x="565844" y="243351"/>
                    </a:cubicBezTo>
                    <a:cubicBezTo>
                      <a:pt x="567140" y="242320"/>
                      <a:pt x="568437" y="241546"/>
                      <a:pt x="569992" y="241546"/>
                    </a:cubicBezTo>
                    <a:close/>
                    <a:moveTo>
                      <a:pt x="529946" y="241546"/>
                    </a:moveTo>
                    <a:lnTo>
                      <a:pt x="534109" y="241546"/>
                    </a:lnTo>
                    <a:lnTo>
                      <a:pt x="534109" y="267585"/>
                    </a:lnTo>
                    <a:lnTo>
                      <a:pt x="529946" y="267585"/>
                    </a:lnTo>
                    <a:close/>
                    <a:moveTo>
                      <a:pt x="493817" y="241546"/>
                    </a:moveTo>
                    <a:cubicBezTo>
                      <a:pt x="495363" y="241546"/>
                      <a:pt x="496909" y="242320"/>
                      <a:pt x="497940" y="243351"/>
                    </a:cubicBezTo>
                    <a:cubicBezTo>
                      <a:pt x="499229" y="244382"/>
                      <a:pt x="499744" y="245671"/>
                      <a:pt x="499744" y="247734"/>
                    </a:cubicBezTo>
                    <a:lnTo>
                      <a:pt x="499744" y="261656"/>
                    </a:lnTo>
                    <a:cubicBezTo>
                      <a:pt x="499744" y="263460"/>
                      <a:pt x="499229" y="265007"/>
                      <a:pt x="497940" y="266038"/>
                    </a:cubicBezTo>
                    <a:cubicBezTo>
                      <a:pt x="496909" y="267070"/>
                      <a:pt x="495363" y="267585"/>
                      <a:pt x="493817" y="267585"/>
                    </a:cubicBezTo>
                    <a:cubicBezTo>
                      <a:pt x="492270" y="267585"/>
                      <a:pt x="490982" y="267070"/>
                      <a:pt x="489693" y="266038"/>
                    </a:cubicBezTo>
                    <a:cubicBezTo>
                      <a:pt x="488662" y="265007"/>
                      <a:pt x="487889" y="263460"/>
                      <a:pt x="487889" y="261656"/>
                    </a:cubicBezTo>
                    <a:lnTo>
                      <a:pt x="487889" y="247734"/>
                    </a:lnTo>
                    <a:cubicBezTo>
                      <a:pt x="487889" y="245671"/>
                      <a:pt x="488662" y="244382"/>
                      <a:pt x="489693" y="243351"/>
                    </a:cubicBezTo>
                    <a:cubicBezTo>
                      <a:pt x="490982" y="242320"/>
                      <a:pt x="492270" y="241546"/>
                      <a:pt x="493817" y="241546"/>
                    </a:cubicBezTo>
                    <a:close/>
                    <a:moveTo>
                      <a:pt x="455888" y="241546"/>
                    </a:moveTo>
                    <a:cubicBezTo>
                      <a:pt x="457444" y="241546"/>
                      <a:pt x="458740" y="242320"/>
                      <a:pt x="460036" y="243351"/>
                    </a:cubicBezTo>
                    <a:cubicBezTo>
                      <a:pt x="461073" y="244382"/>
                      <a:pt x="461851" y="245671"/>
                      <a:pt x="461851" y="247734"/>
                    </a:cubicBezTo>
                    <a:lnTo>
                      <a:pt x="461851" y="261656"/>
                    </a:lnTo>
                    <a:cubicBezTo>
                      <a:pt x="461851" y="263460"/>
                      <a:pt x="461073" y="265007"/>
                      <a:pt x="460036" y="266038"/>
                    </a:cubicBezTo>
                    <a:cubicBezTo>
                      <a:pt x="458740" y="267070"/>
                      <a:pt x="457444" y="267585"/>
                      <a:pt x="455888" y="267585"/>
                    </a:cubicBezTo>
                    <a:cubicBezTo>
                      <a:pt x="454333" y="267585"/>
                      <a:pt x="452777" y="267070"/>
                      <a:pt x="451740" y="266038"/>
                    </a:cubicBezTo>
                    <a:cubicBezTo>
                      <a:pt x="450444" y="265007"/>
                      <a:pt x="449925" y="263460"/>
                      <a:pt x="449925" y="261656"/>
                    </a:cubicBezTo>
                    <a:lnTo>
                      <a:pt x="449925" y="247734"/>
                    </a:lnTo>
                    <a:cubicBezTo>
                      <a:pt x="449925" y="245671"/>
                      <a:pt x="450444" y="244382"/>
                      <a:pt x="451740" y="243351"/>
                    </a:cubicBezTo>
                    <a:cubicBezTo>
                      <a:pt x="452777" y="242320"/>
                      <a:pt x="454333" y="241546"/>
                      <a:pt x="455888" y="241546"/>
                    </a:cubicBezTo>
                    <a:close/>
                    <a:moveTo>
                      <a:pt x="152280" y="241546"/>
                    </a:moveTo>
                    <a:cubicBezTo>
                      <a:pt x="153827" y="241546"/>
                      <a:pt x="155373" y="242320"/>
                      <a:pt x="156404" y="243351"/>
                    </a:cubicBezTo>
                    <a:cubicBezTo>
                      <a:pt x="157692" y="244382"/>
                      <a:pt x="158208" y="245671"/>
                      <a:pt x="158208" y="247734"/>
                    </a:cubicBezTo>
                    <a:lnTo>
                      <a:pt x="158208" y="261656"/>
                    </a:lnTo>
                    <a:cubicBezTo>
                      <a:pt x="158208" y="263460"/>
                      <a:pt x="157692" y="265007"/>
                      <a:pt x="156404" y="266038"/>
                    </a:cubicBezTo>
                    <a:cubicBezTo>
                      <a:pt x="155373" y="267070"/>
                      <a:pt x="153827" y="267585"/>
                      <a:pt x="152280" y="267585"/>
                    </a:cubicBezTo>
                    <a:cubicBezTo>
                      <a:pt x="150734" y="267585"/>
                      <a:pt x="149445" y="267070"/>
                      <a:pt x="148157" y="266038"/>
                    </a:cubicBezTo>
                    <a:cubicBezTo>
                      <a:pt x="147126" y="265007"/>
                      <a:pt x="146353" y="263460"/>
                      <a:pt x="146353" y="261656"/>
                    </a:cubicBezTo>
                    <a:lnTo>
                      <a:pt x="146353" y="247734"/>
                    </a:lnTo>
                    <a:cubicBezTo>
                      <a:pt x="146353" y="245671"/>
                      <a:pt x="147126" y="244382"/>
                      <a:pt x="148157" y="243351"/>
                    </a:cubicBezTo>
                    <a:cubicBezTo>
                      <a:pt x="149445" y="242320"/>
                      <a:pt x="150734" y="241546"/>
                      <a:pt x="152280" y="241546"/>
                    </a:cubicBezTo>
                    <a:close/>
                    <a:moveTo>
                      <a:pt x="114351" y="241546"/>
                    </a:moveTo>
                    <a:cubicBezTo>
                      <a:pt x="115906" y="241546"/>
                      <a:pt x="117203" y="242320"/>
                      <a:pt x="118499" y="243351"/>
                    </a:cubicBezTo>
                    <a:cubicBezTo>
                      <a:pt x="119795" y="244382"/>
                      <a:pt x="120314" y="245671"/>
                      <a:pt x="120314" y="247734"/>
                    </a:cubicBezTo>
                    <a:lnTo>
                      <a:pt x="120314" y="261656"/>
                    </a:lnTo>
                    <a:cubicBezTo>
                      <a:pt x="120314" y="263460"/>
                      <a:pt x="119536" y="265007"/>
                      <a:pt x="118499" y="266038"/>
                    </a:cubicBezTo>
                    <a:cubicBezTo>
                      <a:pt x="117203" y="267070"/>
                      <a:pt x="115906" y="267585"/>
                      <a:pt x="114351" y="267585"/>
                    </a:cubicBezTo>
                    <a:cubicBezTo>
                      <a:pt x="112795" y="267585"/>
                      <a:pt x="111240" y="267070"/>
                      <a:pt x="110203" y="266038"/>
                    </a:cubicBezTo>
                    <a:cubicBezTo>
                      <a:pt x="108906" y="265007"/>
                      <a:pt x="108388" y="263460"/>
                      <a:pt x="108388" y="261656"/>
                    </a:cubicBezTo>
                    <a:lnTo>
                      <a:pt x="108388" y="247734"/>
                    </a:lnTo>
                    <a:cubicBezTo>
                      <a:pt x="108388" y="245671"/>
                      <a:pt x="108906" y="244382"/>
                      <a:pt x="110203" y="243351"/>
                    </a:cubicBezTo>
                    <a:cubicBezTo>
                      <a:pt x="111240" y="242320"/>
                      <a:pt x="112795" y="241546"/>
                      <a:pt x="114351" y="241546"/>
                    </a:cubicBezTo>
                    <a:close/>
                    <a:moveTo>
                      <a:pt x="74094" y="241546"/>
                    </a:moveTo>
                    <a:lnTo>
                      <a:pt x="78187" y="241546"/>
                    </a:lnTo>
                    <a:lnTo>
                      <a:pt x="78187" y="267585"/>
                    </a:lnTo>
                    <a:lnTo>
                      <a:pt x="74094" y="267585"/>
                    </a:lnTo>
                    <a:close/>
                    <a:moveTo>
                      <a:pt x="38211" y="241546"/>
                    </a:moveTo>
                    <a:cubicBezTo>
                      <a:pt x="39766" y="241546"/>
                      <a:pt x="41063" y="242320"/>
                      <a:pt x="42359" y="243351"/>
                    </a:cubicBezTo>
                    <a:cubicBezTo>
                      <a:pt x="43655" y="244382"/>
                      <a:pt x="44174" y="245671"/>
                      <a:pt x="44174" y="247734"/>
                    </a:cubicBezTo>
                    <a:lnTo>
                      <a:pt x="44174" y="261656"/>
                    </a:lnTo>
                    <a:cubicBezTo>
                      <a:pt x="44174" y="263460"/>
                      <a:pt x="43655" y="265007"/>
                      <a:pt x="42359" y="266038"/>
                    </a:cubicBezTo>
                    <a:cubicBezTo>
                      <a:pt x="41063" y="267070"/>
                      <a:pt x="39766" y="267585"/>
                      <a:pt x="38211" y="267585"/>
                    </a:cubicBezTo>
                    <a:cubicBezTo>
                      <a:pt x="36655" y="267585"/>
                      <a:pt x="35359" y="267070"/>
                      <a:pt x="34063" y="266038"/>
                    </a:cubicBezTo>
                    <a:cubicBezTo>
                      <a:pt x="33026" y="265007"/>
                      <a:pt x="32248" y="263460"/>
                      <a:pt x="32248" y="261656"/>
                    </a:cubicBezTo>
                    <a:lnTo>
                      <a:pt x="32248" y="247734"/>
                    </a:lnTo>
                    <a:cubicBezTo>
                      <a:pt x="32248" y="245671"/>
                      <a:pt x="33026" y="244382"/>
                      <a:pt x="34063" y="243351"/>
                    </a:cubicBezTo>
                    <a:cubicBezTo>
                      <a:pt x="35359" y="242320"/>
                      <a:pt x="36655" y="241546"/>
                      <a:pt x="38211" y="241546"/>
                    </a:cubicBezTo>
                    <a:close/>
                    <a:moveTo>
                      <a:pt x="532028" y="200297"/>
                    </a:moveTo>
                    <a:cubicBezTo>
                      <a:pt x="530732" y="200297"/>
                      <a:pt x="530213" y="201069"/>
                      <a:pt x="530213" y="202099"/>
                    </a:cubicBezTo>
                    <a:lnTo>
                      <a:pt x="530213" y="217553"/>
                    </a:lnTo>
                    <a:cubicBezTo>
                      <a:pt x="530213" y="218583"/>
                      <a:pt x="530732" y="219356"/>
                      <a:pt x="532028" y="219356"/>
                    </a:cubicBezTo>
                    <a:cubicBezTo>
                      <a:pt x="533065" y="219356"/>
                      <a:pt x="533843" y="218583"/>
                      <a:pt x="533843" y="217553"/>
                    </a:cubicBezTo>
                    <a:lnTo>
                      <a:pt x="533843" y="202099"/>
                    </a:lnTo>
                    <a:cubicBezTo>
                      <a:pt x="533843" y="201069"/>
                      <a:pt x="533065" y="200297"/>
                      <a:pt x="532028" y="200297"/>
                    </a:cubicBezTo>
                    <a:close/>
                    <a:moveTo>
                      <a:pt x="76410" y="200297"/>
                    </a:moveTo>
                    <a:cubicBezTo>
                      <a:pt x="75124" y="200297"/>
                      <a:pt x="74610" y="201069"/>
                      <a:pt x="74610" y="202099"/>
                    </a:cubicBezTo>
                    <a:lnTo>
                      <a:pt x="74610" y="217553"/>
                    </a:lnTo>
                    <a:cubicBezTo>
                      <a:pt x="74610" y="218583"/>
                      <a:pt x="75124" y="219356"/>
                      <a:pt x="76410" y="219356"/>
                    </a:cubicBezTo>
                    <a:cubicBezTo>
                      <a:pt x="77439" y="219356"/>
                      <a:pt x="77953" y="218583"/>
                      <a:pt x="77953" y="217553"/>
                    </a:cubicBezTo>
                    <a:lnTo>
                      <a:pt x="77953" y="202099"/>
                    </a:lnTo>
                    <a:cubicBezTo>
                      <a:pt x="77953" y="201069"/>
                      <a:pt x="77439" y="200297"/>
                      <a:pt x="76410" y="200297"/>
                    </a:cubicBezTo>
                    <a:close/>
                    <a:moveTo>
                      <a:pt x="567910" y="196948"/>
                    </a:moveTo>
                    <a:lnTo>
                      <a:pt x="572073" y="196948"/>
                    </a:lnTo>
                    <a:lnTo>
                      <a:pt x="572073" y="222704"/>
                    </a:lnTo>
                    <a:lnTo>
                      <a:pt x="567910" y="222704"/>
                    </a:lnTo>
                    <a:close/>
                    <a:moveTo>
                      <a:pt x="532028" y="196948"/>
                    </a:moveTo>
                    <a:cubicBezTo>
                      <a:pt x="533584" y="196948"/>
                      <a:pt x="534880" y="197463"/>
                      <a:pt x="536176" y="198494"/>
                    </a:cubicBezTo>
                    <a:cubicBezTo>
                      <a:pt x="537213" y="199524"/>
                      <a:pt x="537991" y="201069"/>
                      <a:pt x="537991" y="202872"/>
                    </a:cubicBezTo>
                    <a:lnTo>
                      <a:pt x="537991" y="216780"/>
                    </a:lnTo>
                    <a:cubicBezTo>
                      <a:pt x="537991" y="218583"/>
                      <a:pt x="537213" y="220129"/>
                      <a:pt x="536176" y="221159"/>
                    </a:cubicBezTo>
                    <a:cubicBezTo>
                      <a:pt x="534880" y="222189"/>
                      <a:pt x="533584" y="222704"/>
                      <a:pt x="532028" y="222704"/>
                    </a:cubicBezTo>
                    <a:cubicBezTo>
                      <a:pt x="530473" y="222704"/>
                      <a:pt x="528917" y="222189"/>
                      <a:pt x="527880" y="221159"/>
                    </a:cubicBezTo>
                    <a:cubicBezTo>
                      <a:pt x="526584" y="220129"/>
                      <a:pt x="526065" y="218583"/>
                      <a:pt x="526065" y="216780"/>
                    </a:cubicBezTo>
                    <a:lnTo>
                      <a:pt x="526065" y="202872"/>
                    </a:lnTo>
                    <a:cubicBezTo>
                      <a:pt x="526065" y="201069"/>
                      <a:pt x="526584" y="199524"/>
                      <a:pt x="527880" y="198494"/>
                    </a:cubicBezTo>
                    <a:cubicBezTo>
                      <a:pt x="528917" y="197463"/>
                      <a:pt x="530473" y="196948"/>
                      <a:pt x="532028" y="196948"/>
                    </a:cubicBezTo>
                    <a:close/>
                    <a:moveTo>
                      <a:pt x="491770" y="196948"/>
                    </a:moveTo>
                    <a:lnTo>
                      <a:pt x="495863" y="196948"/>
                    </a:lnTo>
                    <a:lnTo>
                      <a:pt x="495863" y="222704"/>
                    </a:lnTo>
                    <a:lnTo>
                      <a:pt x="491770" y="222704"/>
                    </a:lnTo>
                    <a:close/>
                    <a:moveTo>
                      <a:pt x="453806" y="196948"/>
                    </a:moveTo>
                    <a:lnTo>
                      <a:pt x="457969" y="196948"/>
                    </a:lnTo>
                    <a:lnTo>
                      <a:pt x="457969" y="222704"/>
                    </a:lnTo>
                    <a:lnTo>
                      <a:pt x="453806" y="222704"/>
                    </a:lnTo>
                    <a:close/>
                    <a:moveTo>
                      <a:pt x="150234" y="196948"/>
                    </a:moveTo>
                    <a:lnTo>
                      <a:pt x="154397" y="196948"/>
                    </a:lnTo>
                    <a:lnTo>
                      <a:pt x="154397" y="222704"/>
                    </a:lnTo>
                    <a:lnTo>
                      <a:pt x="150234" y="222704"/>
                    </a:lnTo>
                    <a:close/>
                    <a:moveTo>
                      <a:pt x="112270" y="196948"/>
                    </a:moveTo>
                    <a:lnTo>
                      <a:pt x="116433" y="196948"/>
                    </a:lnTo>
                    <a:lnTo>
                      <a:pt x="116433" y="222704"/>
                    </a:lnTo>
                    <a:lnTo>
                      <a:pt x="112270" y="222704"/>
                    </a:lnTo>
                    <a:close/>
                    <a:moveTo>
                      <a:pt x="76410" y="196948"/>
                    </a:moveTo>
                    <a:cubicBezTo>
                      <a:pt x="77953" y="196948"/>
                      <a:pt x="79239" y="197463"/>
                      <a:pt x="80268" y="198494"/>
                    </a:cubicBezTo>
                    <a:cubicBezTo>
                      <a:pt x="81553" y="199524"/>
                      <a:pt x="82068" y="201069"/>
                      <a:pt x="82068" y="202872"/>
                    </a:cubicBezTo>
                    <a:lnTo>
                      <a:pt x="82068" y="216780"/>
                    </a:lnTo>
                    <a:cubicBezTo>
                      <a:pt x="82068" y="218583"/>
                      <a:pt x="81553" y="220129"/>
                      <a:pt x="80268" y="221159"/>
                    </a:cubicBezTo>
                    <a:cubicBezTo>
                      <a:pt x="79239" y="222189"/>
                      <a:pt x="77953" y="222704"/>
                      <a:pt x="76410" y="222704"/>
                    </a:cubicBezTo>
                    <a:cubicBezTo>
                      <a:pt x="74610" y="222704"/>
                      <a:pt x="73324" y="222189"/>
                      <a:pt x="72038" y="221159"/>
                    </a:cubicBezTo>
                    <a:cubicBezTo>
                      <a:pt x="71009" y="220129"/>
                      <a:pt x="70495" y="218583"/>
                      <a:pt x="70495" y="216780"/>
                    </a:cubicBezTo>
                    <a:lnTo>
                      <a:pt x="70495" y="202872"/>
                    </a:lnTo>
                    <a:cubicBezTo>
                      <a:pt x="70495" y="201069"/>
                      <a:pt x="71009" y="199524"/>
                      <a:pt x="72038" y="198494"/>
                    </a:cubicBezTo>
                    <a:cubicBezTo>
                      <a:pt x="73324" y="197463"/>
                      <a:pt x="74610" y="196948"/>
                      <a:pt x="76410" y="196948"/>
                    </a:cubicBezTo>
                    <a:close/>
                    <a:moveTo>
                      <a:pt x="36129" y="196948"/>
                    </a:moveTo>
                    <a:lnTo>
                      <a:pt x="40292" y="196948"/>
                    </a:lnTo>
                    <a:lnTo>
                      <a:pt x="40292" y="222704"/>
                    </a:lnTo>
                    <a:lnTo>
                      <a:pt x="36129" y="222704"/>
                    </a:lnTo>
                    <a:close/>
                    <a:moveTo>
                      <a:pt x="569992" y="154641"/>
                    </a:moveTo>
                    <a:cubicBezTo>
                      <a:pt x="568955" y="154641"/>
                      <a:pt x="568177" y="155413"/>
                      <a:pt x="568177" y="156443"/>
                    </a:cubicBezTo>
                    <a:lnTo>
                      <a:pt x="568177" y="171897"/>
                    </a:lnTo>
                    <a:cubicBezTo>
                      <a:pt x="568177" y="172927"/>
                      <a:pt x="568955" y="173700"/>
                      <a:pt x="569992" y="173700"/>
                    </a:cubicBezTo>
                    <a:cubicBezTo>
                      <a:pt x="571289" y="173700"/>
                      <a:pt x="571807" y="172927"/>
                      <a:pt x="571807" y="171897"/>
                    </a:cubicBezTo>
                    <a:lnTo>
                      <a:pt x="571807" y="156443"/>
                    </a:lnTo>
                    <a:cubicBezTo>
                      <a:pt x="571807" y="155413"/>
                      <a:pt x="571289" y="154641"/>
                      <a:pt x="569992" y="154641"/>
                    </a:cubicBezTo>
                    <a:close/>
                    <a:moveTo>
                      <a:pt x="532028" y="154641"/>
                    </a:moveTo>
                    <a:cubicBezTo>
                      <a:pt x="530732" y="154641"/>
                      <a:pt x="530213" y="155413"/>
                      <a:pt x="530213" y="156443"/>
                    </a:cubicBezTo>
                    <a:lnTo>
                      <a:pt x="530213" y="171897"/>
                    </a:lnTo>
                    <a:cubicBezTo>
                      <a:pt x="530213" y="172927"/>
                      <a:pt x="530732" y="173700"/>
                      <a:pt x="532028" y="173700"/>
                    </a:cubicBezTo>
                    <a:cubicBezTo>
                      <a:pt x="533065" y="173700"/>
                      <a:pt x="533843" y="172927"/>
                      <a:pt x="533843" y="171897"/>
                    </a:cubicBezTo>
                    <a:lnTo>
                      <a:pt x="533843" y="156443"/>
                    </a:lnTo>
                    <a:cubicBezTo>
                      <a:pt x="533843" y="155413"/>
                      <a:pt x="533065" y="154641"/>
                      <a:pt x="532028" y="154641"/>
                    </a:cubicBezTo>
                    <a:close/>
                    <a:moveTo>
                      <a:pt x="493817" y="154641"/>
                    </a:moveTo>
                    <a:cubicBezTo>
                      <a:pt x="492786" y="154641"/>
                      <a:pt x="492013" y="155413"/>
                      <a:pt x="492013" y="156443"/>
                    </a:cubicBezTo>
                    <a:lnTo>
                      <a:pt x="492013" y="171897"/>
                    </a:lnTo>
                    <a:cubicBezTo>
                      <a:pt x="492013" y="172927"/>
                      <a:pt x="492786" y="173700"/>
                      <a:pt x="493817" y="173700"/>
                    </a:cubicBezTo>
                    <a:cubicBezTo>
                      <a:pt x="495105" y="173700"/>
                      <a:pt x="495621" y="172927"/>
                      <a:pt x="495621" y="171897"/>
                    </a:cubicBezTo>
                    <a:lnTo>
                      <a:pt x="495621" y="156443"/>
                    </a:lnTo>
                    <a:cubicBezTo>
                      <a:pt x="495621" y="155413"/>
                      <a:pt x="495105" y="154641"/>
                      <a:pt x="493817" y="154641"/>
                    </a:cubicBezTo>
                    <a:close/>
                    <a:moveTo>
                      <a:pt x="455888" y="154641"/>
                    </a:moveTo>
                    <a:cubicBezTo>
                      <a:pt x="454592" y="154641"/>
                      <a:pt x="454073" y="155413"/>
                      <a:pt x="454073" y="156443"/>
                    </a:cubicBezTo>
                    <a:lnTo>
                      <a:pt x="454073" y="171897"/>
                    </a:lnTo>
                    <a:cubicBezTo>
                      <a:pt x="454073" y="172927"/>
                      <a:pt x="454592" y="173700"/>
                      <a:pt x="455888" y="173700"/>
                    </a:cubicBezTo>
                    <a:cubicBezTo>
                      <a:pt x="456925" y="173700"/>
                      <a:pt x="457703" y="172927"/>
                      <a:pt x="457703" y="171897"/>
                    </a:cubicBezTo>
                    <a:lnTo>
                      <a:pt x="457703" y="156443"/>
                    </a:lnTo>
                    <a:cubicBezTo>
                      <a:pt x="457703" y="155413"/>
                      <a:pt x="456925" y="154641"/>
                      <a:pt x="455888" y="154641"/>
                    </a:cubicBezTo>
                    <a:close/>
                    <a:moveTo>
                      <a:pt x="114351" y="154641"/>
                    </a:moveTo>
                    <a:cubicBezTo>
                      <a:pt x="113054" y="154641"/>
                      <a:pt x="112536" y="155413"/>
                      <a:pt x="112536" y="156443"/>
                    </a:cubicBezTo>
                    <a:lnTo>
                      <a:pt x="112536" y="171897"/>
                    </a:lnTo>
                    <a:cubicBezTo>
                      <a:pt x="112536" y="172927"/>
                      <a:pt x="113054" y="173700"/>
                      <a:pt x="114351" y="173700"/>
                    </a:cubicBezTo>
                    <a:cubicBezTo>
                      <a:pt x="115388" y="173700"/>
                      <a:pt x="116166" y="172927"/>
                      <a:pt x="116166" y="171897"/>
                    </a:cubicBezTo>
                    <a:lnTo>
                      <a:pt x="116166" y="156443"/>
                    </a:lnTo>
                    <a:cubicBezTo>
                      <a:pt x="116166" y="155413"/>
                      <a:pt x="115388" y="154641"/>
                      <a:pt x="114351" y="154641"/>
                    </a:cubicBezTo>
                    <a:close/>
                    <a:moveTo>
                      <a:pt x="76410" y="154641"/>
                    </a:moveTo>
                    <a:cubicBezTo>
                      <a:pt x="75124" y="154641"/>
                      <a:pt x="74610" y="155413"/>
                      <a:pt x="74610" y="156443"/>
                    </a:cubicBezTo>
                    <a:lnTo>
                      <a:pt x="74610" y="171897"/>
                    </a:lnTo>
                    <a:cubicBezTo>
                      <a:pt x="74610" y="172927"/>
                      <a:pt x="75124" y="173700"/>
                      <a:pt x="76410" y="173700"/>
                    </a:cubicBezTo>
                    <a:cubicBezTo>
                      <a:pt x="77439" y="173700"/>
                      <a:pt x="77953" y="172927"/>
                      <a:pt x="77953" y="171897"/>
                    </a:cubicBezTo>
                    <a:lnTo>
                      <a:pt x="77953" y="156443"/>
                    </a:lnTo>
                    <a:cubicBezTo>
                      <a:pt x="77953" y="155413"/>
                      <a:pt x="77439" y="154641"/>
                      <a:pt x="76410" y="154641"/>
                    </a:cubicBezTo>
                    <a:close/>
                    <a:moveTo>
                      <a:pt x="38211" y="154641"/>
                    </a:moveTo>
                    <a:cubicBezTo>
                      <a:pt x="36914" y="154641"/>
                      <a:pt x="36396" y="155413"/>
                      <a:pt x="36396" y="156443"/>
                    </a:cubicBezTo>
                    <a:lnTo>
                      <a:pt x="36396" y="171897"/>
                    </a:lnTo>
                    <a:cubicBezTo>
                      <a:pt x="36396" y="172927"/>
                      <a:pt x="37174" y="173700"/>
                      <a:pt x="38211" y="173700"/>
                    </a:cubicBezTo>
                    <a:cubicBezTo>
                      <a:pt x="39507" y="173700"/>
                      <a:pt x="40026" y="172927"/>
                      <a:pt x="40026" y="171897"/>
                    </a:cubicBezTo>
                    <a:lnTo>
                      <a:pt x="40026" y="156443"/>
                    </a:lnTo>
                    <a:cubicBezTo>
                      <a:pt x="40026" y="155413"/>
                      <a:pt x="39507" y="154641"/>
                      <a:pt x="38211" y="154641"/>
                    </a:cubicBezTo>
                    <a:close/>
                    <a:moveTo>
                      <a:pt x="569992" y="151292"/>
                    </a:moveTo>
                    <a:cubicBezTo>
                      <a:pt x="571548" y="151292"/>
                      <a:pt x="572844" y="151807"/>
                      <a:pt x="574140" y="152838"/>
                    </a:cubicBezTo>
                    <a:cubicBezTo>
                      <a:pt x="575437" y="153868"/>
                      <a:pt x="575955" y="155413"/>
                      <a:pt x="575955" y="157216"/>
                    </a:cubicBezTo>
                    <a:lnTo>
                      <a:pt x="575955" y="171124"/>
                    </a:lnTo>
                    <a:cubicBezTo>
                      <a:pt x="575955" y="173185"/>
                      <a:pt x="575437" y="174473"/>
                      <a:pt x="574140" y="175503"/>
                    </a:cubicBezTo>
                    <a:cubicBezTo>
                      <a:pt x="573103" y="176533"/>
                      <a:pt x="571548" y="177048"/>
                      <a:pt x="569992" y="177048"/>
                    </a:cubicBezTo>
                    <a:cubicBezTo>
                      <a:pt x="568437" y="177048"/>
                      <a:pt x="567140" y="176533"/>
                      <a:pt x="565844" y="175503"/>
                    </a:cubicBezTo>
                    <a:cubicBezTo>
                      <a:pt x="564807" y="174473"/>
                      <a:pt x="564029" y="173185"/>
                      <a:pt x="564029" y="171124"/>
                    </a:cubicBezTo>
                    <a:lnTo>
                      <a:pt x="564029" y="157216"/>
                    </a:lnTo>
                    <a:cubicBezTo>
                      <a:pt x="564029" y="155413"/>
                      <a:pt x="564807" y="153868"/>
                      <a:pt x="565844" y="152838"/>
                    </a:cubicBezTo>
                    <a:cubicBezTo>
                      <a:pt x="567140" y="151807"/>
                      <a:pt x="568437" y="151292"/>
                      <a:pt x="569992" y="151292"/>
                    </a:cubicBezTo>
                    <a:close/>
                    <a:moveTo>
                      <a:pt x="532028" y="151292"/>
                    </a:moveTo>
                    <a:cubicBezTo>
                      <a:pt x="533584" y="151292"/>
                      <a:pt x="534880" y="151807"/>
                      <a:pt x="536176" y="152838"/>
                    </a:cubicBezTo>
                    <a:cubicBezTo>
                      <a:pt x="537213" y="153868"/>
                      <a:pt x="537991" y="155413"/>
                      <a:pt x="537991" y="157216"/>
                    </a:cubicBezTo>
                    <a:lnTo>
                      <a:pt x="537991" y="171124"/>
                    </a:lnTo>
                    <a:cubicBezTo>
                      <a:pt x="537991" y="173185"/>
                      <a:pt x="537213" y="174473"/>
                      <a:pt x="536176" y="175503"/>
                    </a:cubicBezTo>
                    <a:cubicBezTo>
                      <a:pt x="534880" y="176533"/>
                      <a:pt x="533584" y="177048"/>
                      <a:pt x="532028" y="177048"/>
                    </a:cubicBezTo>
                    <a:cubicBezTo>
                      <a:pt x="530473" y="177048"/>
                      <a:pt x="528917" y="176533"/>
                      <a:pt x="527880" y="175503"/>
                    </a:cubicBezTo>
                    <a:cubicBezTo>
                      <a:pt x="526584" y="174473"/>
                      <a:pt x="526065" y="173185"/>
                      <a:pt x="526065" y="171124"/>
                    </a:cubicBezTo>
                    <a:lnTo>
                      <a:pt x="526065" y="157216"/>
                    </a:lnTo>
                    <a:cubicBezTo>
                      <a:pt x="526065" y="155413"/>
                      <a:pt x="526584" y="153868"/>
                      <a:pt x="527880" y="152838"/>
                    </a:cubicBezTo>
                    <a:cubicBezTo>
                      <a:pt x="528917" y="151807"/>
                      <a:pt x="530473" y="151292"/>
                      <a:pt x="532028" y="151292"/>
                    </a:cubicBezTo>
                    <a:close/>
                    <a:moveTo>
                      <a:pt x="493817" y="151292"/>
                    </a:moveTo>
                    <a:cubicBezTo>
                      <a:pt x="495363" y="151292"/>
                      <a:pt x="496909" y="151807"/>
                      <a:pt x="497940" y="152838"/>
                    </a:cubicBezTo>
                    <a:cubicBezTo>
                      <a:pt x="499229" y="153868"/>
                      <a:pt x="499744" y="155413"/>
                      <a:pt x="499744" y="157216"/>
                    </a:cubicBezTo>
                    <a:lnTo>
                      <a:pt x="499744" y="171124"/>
                    </a:lnTo>
                    <a:cubicBezTo>
                      <a:pt x="499744" y="173185"/>
                      <a:pt x="499229" y="174473"/>
                      <a:pt x="497940" y="175503"/>
                    </a:cubicBezTo>
                    <a:cubicBezTo>
                      <a:pt x="496909" y="176533"/>
                      <a:pt x="495363" y="177048"/>
                      <a:pt x="493817" y="177048"/>
                    </a:cubicBezTo>
                    <a:cubicBezTo>
                      <a:pt x="492270" y="177048"/>
                      <a:pt x="490982" y="176533"/>
                      <a:pt x="489693" y="175503"/>
                    </a:cubicBezTo>
                    <a:cubicBezTo>
                      <a:pt x="488662" y="174473"/>
                      <a:pt x="487889" y="173185"/>
                      <a:pt x="487889" y="171124"/>
                    </a:cubicBezTo>
                    <a:lnTo>
                      <a:pt x="487889" y="157216"/>
                    </a:lnTo>
                    <a:cubicBezTo>
                      <a:pt x="487889" y="155413"/>
                      <a:pt x="488662" y="153868"/>
                      <a:pt x="489693" y="152838"/>
                    </a:cubicBezTo>
                    <a:cubicBezTo>
                      <a:pt x="490982" y="151807"/>
                      <a:pt x="492270" y="151292"/>
                      <a:pt x="493817" y="151292"/>
                    </a:cubicBezTo>
                    <a:close/>
                    <a:moveTo>
                      <a:pt x="455888" y="151292"/>
                    </a:moveTo>
                    <a:cubicBezTo>
                      <a:pt x="457444" y="151292"/>
                      <a:pt x="458740" y="151807"/>
                      <a:pt x="460036" y="152838"/>
                    </a:cubicBezTo>
                    <a:cubicBezTo>
                      <a:pt x="461073" y="153868"/>
                      <a:pt x="461851" y="155413"/>
                      <a:pt x="461851" y="157216"/>
                    </a:cubicBezTo>
                    <a:lnTo>
                      <a:pt x="461851" y="171124"/>
                    </a:lnTo>
                    <a:cubicBezTo>
                      <a:pt x="461851" y="173185"/>
                      <a:pt x="461073" y="174473"/>
                      <a:pt x="460036" y="175503"/>
                    </a:cubicBezTo>
                    <a:cubicBezTo>
                      <a:pt x="458740" y="176533"/>
                      <a:pt x="457444" y="177048"/>
                      <a:pt x="455888" y="177048"/>
                    </a:cubicBezTo>
                    <a:cubicBezTo>
                      <a:pt x="454333" y="177048"/>
                      <a:pt x="452777" y="176533"/>
                      <a:pt x="451740" y="175503"/>
                    </a:cubicBezTo>
                    <a:cubicBezTo>
                      <a:pt x="450444" y="174473"/>
                      <a:pt x="449925" y="173185"/>
                      <a:pt x="449925" y="171124"/>
                    </a:cubicBezTo>
                    <a:lnTo>
                      <a:pt x="449925" y="157216"/>
                    </a:lnTo>
                    <a:cubicBezTo>
                      <a:pt x="449925" y="155413"/>
                      <a:pt x="450444" y="153868"/>
                      <a:pt x="451740" y="152838"/>
                    </a:cubicBezTo>
                    <a:cubicBezTo>
                      <a:pt x="452777" y="151807"/>
                      <a:pt x="454333" y="151292"/>
                      <a:pt x="455888" y="151292"/>
                    </a:cubicBezTo>
                    <a:close/>
                    <a:moveTo>
                      <a:pt x="152323" y="151292"/>
                    </a:moveTo>
                    <a:cubicBezTo>
                      <a:pt x="152842" y="151292"/>
                      <a:pt x="153102" y="151550"/>
                      <a:pt x="153621" y="151550"/>
                    </a:cubicBezTo>
                    <a:cubicBezTo>
                      <a:pt x="153361" y="152840"/>
                      <a:pt x="153102" y="154131"/>
                      <a:pt x="153102" y="155421"/>
                    </a:cubicBezTo>
                    <a:cubicBezTo>
                      <a:pt x="152842" y="155163"/>
                      <a:pt x="152842" y="154647"/>
                      <a:pt x="152323" y="154647"/>
                    </a:cubicBezTo>
                    <a:cubicBezTo>
                      <a:pt x="151285" y="154647"/>
                      <a:pt x="150506" y="155421"/>
                      <a:pt x="150506" y="156453"/>
                    </a:cubicBezTo>
                    <a:lnTo>
                      <a:pt x="150506" y="171935"/>
                    </a:lnTo>
                    <a:cubicBezTo>
                      <a:pt x="150506" y="172709"/>
                      <a:pt x="151285" y="172709"/>
                      <a:pt x="151804" y="172967"/>
                    </a:cubicBezTo>
                    <a:lnTo>
                      <a:pt x="151804" y="176837"/>
                    </a:lnTo>
                    <a:cubicBezTo>
                      <a:pt x="150506" y="176837"/>
                      <a:pt x="149208" y="176579"/>
                      <a:pt x="148170" y="175547"/>
                    </a:cubicBezTo>
                    <a:cubicBezTo>
                      <a:pt x="147131" y="174515"/>
                      <a:pt x="146353" y="172967"/>
                      <a:pt x="146353" y="171161"/>
                    </a:cubicBezTo>
                    <a:lnTo>
                      <a:pt x="146353" y="157227"/>
                    </a:lnTo>
                    <a:cubicBezTo>
                      <a:pt x="146353" y="155421"/>
                      <a:pt x="147131" y="153873"/>
                      <a:pt x="148170" y="152840"/>
                    </a:cubicBezTo>
                    <a:cubicBezTo>
                      <a:pt x="149468" y="151808"/>
                      <a:pt x="150765" y="151292"/>
                      <a:pt x="152323" y="151292"/>
                    </a:cubicBezTo>
                    <a:close/>
                    <a:moveTo>
                      <a:pt x="114351" y="151292"/>
                    </a:moveTo>
                    <a:cubicBezTo>
                      <a:pt x="115906" y="151292"/>
                      <a:pt x="117203" y="151807"/>
                      <a:pt x="118499" y="152838"/>
                    </a:cubicBezTo>
                    <a:cubicBezTo>
                      <a:pt x="119795" y="153868"/>
                      <a:pt x="120314" y="155413"/>
                      <a:pt x="120314" y="157216"/>
                    </a:cubicBezTo>
                    <a:lnTo>
                      <a:pt x="120314" y="171124"/>
                    </a:lnTo>
                    <a:cubicBezTo>
                      <a:pt x="120314" y="173185"/>
                      <a:pt x="119536" y="174473"/>
                      <a:pt x="118499" y="175503"/>
                    </a:cubicBezTo>
                    <a:cubicBezTo>
                      <a:pt x="117203" y="176533"/>
                      <a:pt x="115906" y="177048"/>
                      <a:pt x="114351" y="177048"/>
                    </a:cubicBezTo>
                    <a:cubicBezTo>
                      <a:pt x="112795" y="177048"/>
                      <a:pt x="111240" y="176533"/>
                      <a:pt x="110203" y="175503"/>
                    </a:cubicBezTo>
                    <a:cubicBezTo>
                      <a:pt x="108906" y="174473"/>
                      <a:pt x="108388" y="173185"/>
                      <a:pt x="108388" y="171124"/>
                    </a:cubicBezTo>
                    <a:lnTo>
                      <a:pt x="108388" y="157216"/>
                    </a:lnTo>
                    <a:cubicBezTo>
                      <a:pt x="108388" y="155413"/>
                      <a:pt x="108906" y="153868"/>
                      <a:pt x="110203" y="152838"/>
                    </a:cubicBezTo>
                    <a:cubicBezTo>
                      <a:pt x="111240" y="151807"/>
                      <a:pt x="112795" y="151292"/>
                      <a:pt x="114351" y="151292"/>
                    </a:cubicBezTo>
                    <a:close/>
                    <a:moveTo>
                      <a:pt x="76410" y="151292"/>
                    </a:moveTo>
                    <a:cubicBezTo>
                      <a:pt x="77953" y="151292"/>
                      <a:pt x="79239" y="151807"/>
                      <a:pt x="80268" y="152838"/>
                    </a:cubicBezTo>
                    <a:cubicBezTo>
                      <a:pt x="81553" y="153868"/>
                      <a:pt x="82068" y="155413"/>
                      <a:pt x="82068" y="157216"/>
                    </a:cubicBezTo>
                    <a:lnTo>
                      <a:pt x="82068" y="171124"/>
                    </a:lnTo>
                    <a:cubicBezTo>
                      <a:pt x="82068" y="173185"/>
                      <a:pt x="81553" y="174473"/>
                      <a:pt x="80268" y="175503"/>
                    </a:cubicBezTo>
                    <a:cubicBezTo>
                      <a:pt x="79239" y="176533"/>
                      <a:pt x="77953" y="177048"/>
                      <a:pt x="76410" y="177048"/>
                    </a:cubicBezTo>
                    <a:cubicBezTo>
                      <a:pt x="74610" y="177048"/>
                      <a:pt x="73324" y="176533"/>
                      <a:pt x="72038" y="175503"/>
                    </a:cubicBezTo>
                    <a:cubicBezTo>
                      <a:pt x="71009" y="174473"/>
                      <a:pt x="70495" y="173185"/>
                      <a:pt x="70495" y="171124"/>
                    </a:cubicBezTo>
                    <a:lnTo>
                      <a:pt x="70495" y="157216"/>
                    </a:lnTo>
                    <a:cubicBezTo>
                      <a:pt x="70495" y="155413"/>
                      <a:pt x="71009" y="153868"/>
                      <a:pt x="72038" y="152838"/>
                    </a:cubicBezTo>
                    <a:cubicBezTo>
                      <a:pt x="73324" y="151807"/>
                      <a:pt x="74610" y="151292"/>
                      <a:pt x="76410" y="151292"/>
                    </a:cubicBezTo>
                    <a:close/>
                    <a:moveTo>
                      <a:pt x="38211" y="151292"/>
                    </a:moveTo>
                    <a:cubicBezTo>
                      <a:pt x="39766" y="151292"/>
                      <a:pt x="41063" y="151807"/>
                      <a:pt x="42359" y="152838"/>
                    </a:cubicBezTo>
                    <a:cubicBezTo>
                      <a:pt x="43655" y="153868"/>
                      <a:pt x="44174" y="155413"/>
                      <a:pt x="44174" y="157216"/>
                    </a:cubicBezTo>
                    <a:lnTo>
                      <a:pt x="44174" y="171124"/>
                    </a:lnTo>
                    <a:cubicBezTo>
                      <a:pt x="44174" y="173185"/>
                      <a:pt x="43655" y="174473"/>
                      <a:pt x="42359" y="175503"/>
                    </a:cubicBezTo>
                    <a:cubicBezTo>
                      <a:pt x="41063" y="176533"/>
                      <a:pt x="39766" y="177048"/>
                      <a:pt x="38211" y="177048"/>
                    </a:cubicBezTo>
                    <a:cubicBezTo>
                      <a:pt x="36655" y="177048"/>
                      <a:pt x="35359" y="176533"/>
                      <a:pt x="34063" y="175503"/>
                    </a:cubicBezTo>
                    <a:cubicBezTo>
                      <a:pt x="33026" y="174473"/>
                      <a:pt x="32248" y="173185"/>
                      <a:pt x="32248" y="171124"/>
                    </a:cubicBezTo>
                    <a:lnTo>
                      <a:pt x="32248" y="157216"/>
                    </a:lnTo>
                    <a:cubicBezTo>
                      <a:pt x="32248" y="155413"/>
                      <a:pt x="33026" y="153868"/>
                      <a:pt x="34063" y="152838"/>
                    </a:cubicBezTo>
                    <a:cubicBezTo>
                      <a:pt x="35359" y="151807"/>
                      <a:pt x="36655" y="151292"/>
                      <a:pt x="38211" y="151292"/>
                    </a:cubicBezTo>
                    <a:close/>
                    <a:moveTo>
                      <a:pt x="569992" y="109313"/>
                    </a:moveTo>
                    <a:cubicBezTo>
                      <a:pt x="568955" y="109313"/>
                      <a:pt x="568177" y="109828"/>
                      <a:pt x="568177" y="110858"/>
                    </a:cubicBezTo>
                    <a:lnTo>
                      <a:pt x="568177" y="126312"/>
                    </a:lnTo>
                    <a:cubicBezTo>
                      <a:pt x="568177" y="127600"/>
                      <a:pt x="568955" y="128115"/>
                      <a:pt x="569992" y="128115"/>
                    </a:cubicBezTo>
                    <a:cubicBezTo>
                      <a:pt x="571289" y="128115"/>
                      <a:pt x="571807" y="127600"/>
                      <a:pt x="571807" y="126312"/>
                    </a:cubicBezTo>
                    <a:lnTo>
                      <a:pt x="571807" y="110858"/>
                    </a:lnTo>
                    <a:cubicBezTo>
                      <a:pt x="571807" y="109828"/>
                      <a:pt x="571289" y="109313"/>
                      <a:pt x="569992" y="109313"/>
                    </a:cubicBezTo>
                    <a:close/>
                    <a:moveTo>
                      <a:pt x="493817" y="109313"/>
                    </a:moveTo>
                    <a:cubicBezTo>
                      <a:pt x="492786" y="109313"/>
                      <a:pt x="492013" y="109828"/>
                      <a:pt x="492013" y="110858"/>
                    </a:cubicBezTo>
                    <a:lnTo>
                      <a:pt x="492013" y="126312"/>
                    </a:lnTo>
                    <a:cubicBezTo>
                      <a:pt x="492013" y="127600"/>
                      <a:pt x="492786" y="128115"/>
                      <a:pt x="493817" y="128115"/>
                    </a:cubicBezTo>
                    <a:cubicBezTo>
                      <a:pt x="495105" y="128115"/>
                      <a:pt x="495621" y="127600"/>
                      <a:pt x="495621" y="126312"/>
                    </a:cubicBezTo>
                    <a:lnTo>
                      <a:pt x="495621" y="110858"/>
                    </a:lnTo>
                    <a:cubicBezTo>
                      <a:pt x="495621" y="109828"/>
                      <a:pt x="495105" y="109313"/>
                      <a:pt x="493817" y="109313"/>
                    </a:cubicBezTo>
                    <a:close/>
                    <a:moveTo>
                      <a:pt x="455888" y="109313"/>
                    </a:moveTo>
                    <a:cubicBezTo>
                      <a:pt x="454592" y="109313"/>
                      <a:pt x="454073" y="109828"/>
                      <a:pt x="454073" y="110858"/>
                    </a:cubicBezTo>
                    <a:lnTo>
                      <a:pt x="454073" y="126312"/>
                    </a:lnTo>
                    <a:cubicBezTo>
                      <a:pt x="454073" y="127600"/>
                      <a:pt x="454592" y="128115"/>
                      <a:pt x="455888" y="128115"/>
                    </a:cubicBezTo>
                    <a:cubicBezTo>
                      <a:pt x="456925" y="128115"/>
                      <a:pt x="457703" y="127600"/>
                      <a:pt x="457703" y="126312"/>
                    </a:cubicBezTo>
                    <a:lnTo>
                      <a:pt x="457703" y="110858"/>
                    </a:lnTo>
                    <a:cubicBezTo>
                      <a:pt x="457703" y="109828"/>
                      <a:pt x="456925" y="109313"/>
                      <a:pt x="455888" y="109313"/>
                    </a:cubicBezTo>
                    <a:close/>
                    <a:moveTo>
                      <a:pt x="152280" y="109313"/>
                    </a:moveTo>
                    <a:cubicBezTo>
                      <a:pt x="151249" y="109313"/>
                      <a:pt x="150476" y="109828"/>
                      <a:pt x="150476" y="110858"/>
                    </a:cubicBezTo>
                    <a:lnTo>
                      <a:pt x="150476" y="126312"/>
                    </a:lnTo>
                    <a:cubicBezTo>
                      <a:pt x="150476" y="127600"/>
                      <a:pt x="151249" y="128115"/>
                      <a:pt x="152280" y="128115"/>
                    </a:cubicBezTo>
                    <a:cubicBezTo>
                      <a:pt x="153569" y="128115"/>
                      <a:pt x="154084" y="127600"/>
                      <a:pt x="154084" y="126312"/>
                    </a:cubicBezTo>
                    <a:lnTo>
                      <a:pt x="154084" y="110858"/>
                    </a:lnTo>
                    <a:cubicBezTo>
                      <a:pt x="154084" y="109828"/>
                      <a:pt x="153569" y="109313"/>
                      <a:pt x="152280" y="109313"/>
                    </a:cubicBezTo>
                    <a:close/>
                    <a:moveTo>
                      <a:pt x="114351" y="109313"/>
                    </a:moveTo>
                    <a:cubicBezTo>
                      <a:pt x="113054" y="109313"/>
                      <a:pt x="112536" y="109828"/>
                      <a:pt x="112536" y="110858"/>
                    </a:cubicBezTo>
                    <a:lnTo>
                      <a:pt x="112536" y="126312"/>
                    </a:lnTo>
                    <a:cubicBezTo>
                      <a:pt x="112536" y="127600"/>
                      <a:pt x="113054" y="128115"/>
                      <a:pt x="114351" y="128115"/>
                    </a:cubicBezTo>
                    <a:cubicBezTo>
                      <a:pt x="115388" y="128115"/>
                      <a:pt x="116166" y="127600"/>
                      <a:pt x="116166" y="126312"/>
                    </a:cubicBezTo>
                    <a:lnTo>
                      <a:pt x="116166" y="110858"/>
                    </a:lnTo>
                    <a:cubicBezTo>
                      <a:pt x="116166" y="109828"/>
                      <a:pt x="115388" y="109313"/>
                      <a:pt x="114351" y="109313"/>
                    </a:cubicBezTo>
                    <a:close/>
                    <a:moveTo>
                      <a:pt x="38211" y="109313"/>
                    </a:moveTo>
                    <a:cubicBezTo>
                      <a:pt x="36914" y="109313"/>
                      <a:pt x="36396" y="109828"/>
                      <a:pt x="36396" y="110858"/>
                    </a:cubicBezTo>
                    <a:lnTo>
                      <a:pt x="36396" y="126312"/>
                    </a:lnTo>
                    <a:cubicBezTo>
                      <a:pt x="36396" y="127600"/>
                      <a:pt x="37174" y="128115"/>
                      <a:pt x="38211" y="128115"/>
                    </a:cubicBezTo>
                    <a:cubicBezTo>
                      <a:pt x="39507" y="128115"/>
                      <a:pt x="40026" y="127600"/>
                      <a:pt x="40026" y="126312"/>
                    </a:cubicBezTo>
                    <a:lnTo>
                      <a:pt x="40026" y="110858"/>
                    </a:lnTo>
                    <a:cubicBezTo>
                      <a:pt x="40026" y="109828"/>
                      <a:pt x="39507" y="109313"/>
                      <a:pt x="38211" y="109313"/>
                    </a:cubicBezTo>
                    <a:close/>
                    <a:moveTo>
                      <a:pt x="417689" y="109310"/>
                    </a:moveTo>
                    <a:cubicBezTo>
                      <a:pt x="416660" y="109310"/>
                      <a:pt x="415889" y="109824"/>
                      <a:pt x="415889" y="110854"/>
                    </a:cubicBezTo>
                    <a:lnTo>
                      <a:pt x="415889" y="126292"/>
                    </a:lnTo>
                    <a:cubicBezTo>
                      <a:pt x="415889" y="127579"/>
                      <a:pt x="416660" y="128093"/>
                      <a:pt x="417689" y="128093"/>
                    </a:cubicBezTo>
                    <a:cubicBezTo>
                      <a:pt x="418975" y="128093"/>
                      <a:pt x="419489" y="127579"/>
                      <a:pt x="419489" y="126292"/>
                    </a:cubicBezTo>
                    <a:lnTo>
                      <a:pt x="419489" y="110854"/>
                    </a:lnTo>
                    <a:cubicBezTo>
                      <a:pt x="419489" y="109824"/>
                      <a:pt x="418975" y="109310"/>
                      <a:pt x="417689" y="109310"/>
                    </a:cubicBezTo>
                    <a:close/>
                    <a:moveTo>
                      <a:pt x="569992" y="105707"/>
                    </a:moveTo>
                    <a:cubicBezTo>
                      <a:pt x="571548" y="105707"/>
                      <a:pt x="572844" y="106222"/>
                      <a:pt x="574140" y="107253"/>
                    </a:cubicBezTo>
                    <a:cubicBezTo>
                      <a:pt x="575437" y="108283"/>
                      <a:pt x="575955" y="109828"/>
                      <a:pt x="575955" y="111631"/>
                    </a:cubicBezTo>
                    <a:lnTo>
                      <a:pt x="575955" y="125797"/>
                    </a:lnTo>
                    <a:cubicBezTo>
                      <a:pt x="575955" y="127600"/>
                      <a:pt x="575437" y="128888"/>
                      <a:pt x="574140" y="129918"/>
                    </a:cubicBezTo>
                    <a:cubicBezTo>
                      <a:pt x="573103" y="130948"/>
                      <a:pt x="571548" y="131463"/>
                      <a:pt x="569992" y="131463"/>
                    </a:cubicBezTo>
                    <a:cubicBezTo>
                      <a:pt x="568437" y="131463"/>
                      <a:pt x="567140" y="130948"/>
                      <a:pt x="565844" y="129918"/>
                    </a:cubicBezTo>
                    <a:cubicBezTo>
                      <a:pt x="564807" y="128888"/>
                      <a:pt x="564029" y="127600"/>
                      <a:pt x="564029" y="125797"/>
                    </a:cubicBezTo>
                    <a:lnTo>
                      <a:pt x="564029" y="111631"/>
                    </a:lnTo>
                    <a:cubicBezTo>
                      <a:pt x="564029" y="109828"/>
                      <a:pt x="564807" y="108283"/>
                      <a:pt x="565844" y="107253"/>
                    </a:cubicBezTo>
                    <a:cubicBezTo>
                      <a:pt x="567140" y="106222"/>
                      <a:pt x="568437" y="105707"/>
                      <a:pt x="569992" y="105707"/>
                    </a:cubicBezTo>
                    <a:close/>
                    <a:moveTo>
                      <a:pt x="529946" y="105707"/>
                    </a:moveTo>
                    <a:lnTo>
                      <a:pt x="534109" y="105707"/>
                    </a:lnTo>
                    <a:lnTo>
                      <a:pt x="534109" y="131463"/>
                    </a:lnTo>
                    <a:lnTo>
                      <a:pt x="529946" y="131463"/>
                    </a:lnTo>
                    <a:close/>
                    <a:moveTo>
                      <a:pt x="493817" y="105707"/>
                    </a:moveTo>
                    <a:cubicBezTo>
                      <a:pt x="495363" y="105707"/>
                      <a:pt x="496909" y="106222"/>
                      <a:pt x="497940" y="107253"/>
                    </a:cubicBezTo>
                    <a:cubicBezTo>
                      <a:pt x="499229" y="108283"/>
                      <a:pt x="499744" y="109828"/>
                      <a:pt x="499744" y="111631"/>
                    </a:cubicBezTo>
                    <a:lnTo>
                      <a:pt x="499744" y="125797"/>
                    </a:lnTo>
                    <a:cubicBezTo>
                      <a:pt x="499744" y="127600"/>
                      <a:pt x="499229" y="128888"/>
                      <a:pt x="497940" y="129918"/>
                    </a:cubicBezTo>
                    <a:cubicBezTo>
                      <a:pt x="496909" y="130948"/>
                      <a:pt x="495363" y="131463"/>
                      <a:pt x="493817" y="131463"/>
                    </a:cubicBezTo>
                    <a:cubicBezTo>
                      <a:pt x="492270" y="131463"/>
                      <a:pt x="490982" y="130948"/>
                      <a:pt x="489693" y="129918"/>
                    </a:cubicBezTo>
                    <a:cubicBezTo>
                      <a:pt x="488662" y="128888"/>
                      <a:pt x="487889" y="127600"/>
                      <a:pt x="487889" y="125797"/>
                    </a:cubicBezTo>
                    <a:lnTo>
                      <a:pt x="487889" y="111631"/>
                    </a:lnTo>
                    <a:cubicBezTo>
                      <a:pt x="487889" y="109828"/>
                      <a:pt x="488662" y="108283"/>
                      <a:pt x="489693" y="107253"/>
                    </a:cubicBezTo>
                    <a:cubicBezTo>
                      <a:pt x="490982" y="106222"/>
                      <a:pt x="492270" y="105707"/>
                      <a:pt x="493817" y="105707"/>
                    </a:cubicBezTo>
                    <a:close/>
                    <a:moveTo>
                      <a:pt x="455888" y="105707"/>
                    </a:moveTo>
                    <a:cubicBezTo>
                      <a:pt x="457444" y="105707"/>
                      <a:pt x="458740" y="106222"/>
                      <a:pt x="460036" y="107253"/>
                    </a:cubicBezTo>
                    <a:cubicBezTo>
                      <a:pt x="461073" y="108283"/>
                      <a:pt x="461851" y="109828"/>
                      <a:pt x="461851" y="111631"/>
                    </a:cubicBezTo>
                    <a:lnTo>
                      <a:pt x="461851" y="125797"/>
                    </a:lnTo>
                    <a:cubicBezTo>
                      <a:pt x="461851" y="127600"/>
                      <a:pt x="461073" y="128888"/>
                      <a:pt x="460036" y="129918"/>
                    </a:cubicBezTo>
                    <a:cubicBezTo>
                      <a:pt x="458740" y="130948"/>
                      <a:pt x="457444" y="131463"/>
                      <a:pt x="455888" y="131463"/>
                    </a:cubicBezTo>
                    <a:cubicBezTo>
                      <a:pt x="454333" y="131463"/>
                      <a:pt x="452777" y="130948"/>
                      <a:pt x="451740" y="129918"/>
                    </a:cubicBezTo>
                    <a:cubicBezTo>
                      <a:pt x="450444" y="128888"/>
                      <a:pt x="449925" y="127600"/>
                      <a:pt x="449925" y="125797"/>
                    </a:cubicBezTo>
                    <a:lnTo>
                      <a:pt x="449925" y="111631"/>
                    </a:lnTo>
                    <a:cubicBezTo>
                      <a:pt x="449925" y="109828"/>
                      <a:pt x="450444" y="108283"/>
                      <a:pt x="451740" y="107253"/>
                    </a:cubicBezTo>
                    <a:cubicBezTo>
                      <a:pt x="452777" y="106222"/>
                      <a:pt x="454333" y="105707"/>
                      <a:pt x="455888" y="105707"/>
                    </a:cubicBezTo>
                    <a:close/>
                    <a:moveTo>
                      <a:pt x="417689" y="105707"/>
                    </a:moveTo>
                    <a:cubicBezTo>
                      <a:pt x="419232" y="105707"/>
                      <a:pt x="420775" y="106222"/>
                      <a:pt x="421804" y="107251"/>
                    </a:cubicBezTo>
                    <a:cubicBezTo>
                      <a:pt x="423090" y="108280"/>
                      <a:pt x="423604" y="109824"/>
                      <a:pt x="423604" y="111625"/>
                    </a:cubicBezTo>
                    <a:lnTo>
                      <a:pt x="423604" y="125778"/>
                    </a:lnTo>
                    <a:cubicBezTo>
                      <a:pt x="423604" y="127579"/>
                      <a:pt x="423090" y="128865"/>
                      <a:pt x="421804" y="129895"/>
                    </a:cubicBezTo>
                    <a:cubicBezTo>
                      <a:pt x="421032" y="130667"/>
                      <a:pt x="420004" y="130924"/>
                      <a:pt x="418718" y="131181"/>
                    </a:cubicBezTo>
                    <a:cubicBezTo>
                      <a:pt x="416660" y="127322"/>
                      <a:pt x="414346" y="123719"/>
                      <a:pt x="412031" y="120117"/>
                    </a:cubicBezTo>
                    <a:lnTo>
                      <a:pt x="412031" y="111625"/>
                    </a:lnTo>
                    <a:cubicBezTo>
                      <a:pt x="412031" y="109824"/>
                      <a:pt x="412546" y="108280"/>
                      <a:pt x="413574" y="107251"/>
                    </a:cubicBezTo>
                    <a:cubicBezTo>
                      <a:pt x="414860" y="106222"/>
                      <a:pt x="416146" y="105707"/>
                      <a:pt x="417689" y="105707"/>
                    </a:cubicBezTo>
                    <a:close/>
                    <a:moveTo>
                      <a:pt x="152280" y="105707"/>
                    </a:moveTo>
                    <a:cubicBezTo>
                      <a:pt x="153827" y="105707"/>
                      <a:pt x="155373" y="106222"/>
                      <a:pt x="156404" y="107253"/>
                    </a:cubicBezTo>
                    <a:cubicBezTo>
                      <a:pt x="157692" y="108283"/>
                      <a:pt x="158208" y="109828"/>
                      <a:pt x="158208" y="111631"/>
                    </a:cubicBezTo>
                    <a:lnTo>
                      <a:pt x="158208" y="125797"/>
                    </a:lnTo>
                    <a:cubicBezTo>
                      <a:pt x="158208" y="127600"/>
                      <a:pt x="157692" y="128888"/>
                      <a:pt x="156404" y="129918"/>
                    </a:cubicBezTo>
                    <a:cubicBezTo>
                      <a:pt x="155373" y="130948"/>
                      <a:pt x="153827" y="131463"/>
                      <a:pt x="152280" y="131463"/>
                    </a:cubicBezTo>
                    <a:cubicBezTo>
                      <a:pt x="150734" y="131463"/>
                      <a:pt x="149445" y="130948"/>
                      <a:pt x="148157" y="129918"/>
                    </a:cubicBezTo>
                    <a:cubicBezTo>
                      <a:pt x="147126" y="128888"/>
                      <a:pt x="146353" y="127600"/>
                      <a:pt x="146353" y="125797"/>
                    </a:cubicBezTo>
                    <a:lnTo>
                      <a:pt x="146353" y="111631"/>
                    </a:lnTo>
                    <a:cubicBezTo>
                      <a:pt x="146353" y="109828"/>
                      <a:pt x="147126" y="108283"/>
                      <a:pt x="148157" y="107253"/>
                    </a:cubicBezTo>
                    <a:cubicBezTo>
                      <a:pt x="149445" y="106222"/>
                      <a:pt x="150734" y="105707"/>
                      <a:pt x="152280" y="105707"/>
                    </a:cubicBezTo>
                    <a:close/>
                    <a:moveTo>
                      <a:pt x="114351" y="105707"/>
                    </a:moveTo>
                    <a:cubicBezTo>
                      <a:pt x="115906" y="105707"/>
                      <a:pt x="117203" y="106222"/>
                      <a:pt x="118499" y="107253"/>
                    </a:cubicBezTo>
                    <a:cubicBezTo>
                      <a:pt x="119795" y="108283"/>
                      <a:pt x="120314" y="109828"/>
                      <a:pt x="120314" y="111631"/>
                    </a:cubicBezTo>
                    <a:lnTo>
                      <a:pt x="120314" y="125797"/>
                    </a:lnTo>
                    <a:cubicBezTo>
                      <a:pt x="120314" y="127600"/>
                      <a:pt x="119536" y="128888"/>
                      <a:pt x="118499" y="129918"/>
                    </a:cubicBezTo>
                    <a:cubicBezTo>
                      <a:pt x="117203" y="130948"/>
                      <a:pt x="115906" y="131463"/>
                      <a:pt x="114351" y="131463"/>
                    </a:cubicBezTo>
                    <a:cubicBezTo>
                      <a:pt x="112795" y="131463"/>
                      <a:pt x="111240" y="130948"/>
                      <a:pt x="110203" y="129918"/>
                    </a:cubicBezTo>
                    <a:cubicBezTo>
                      <a:pt x="108906" y="128888"/>
                      <a:pt x="108388" y="127600"/>
                      <a:pt x="108388" y="125797"/>
                    </a:cubicBezTo>
                    <a:lnTo>
                      <a:pt x="108388" y="111631"/>
                    </a:lnTo>
                    <a:cubicBezTo>
                      <a:pt x="108388" y="109828"/>
                      <a:pt x="108906" y="108283"/>
                      <a:pt x="110203" y="107253"/>
                    </a:cubicBezTo>
                    <a:cubicBezTo>
                      <a:pt x="111240" y="106222"/>
                      <a:pt x="112795" y="105707"/>
                      <a:pt x="114351" y="105707"/>
                    </a:cubicBezTo>
                    <a:close/>
                    <a:moveTo>
                      <a:pt x="74094" y="105707"/>
                    </a:moveTo>
                    <a:lnTo>
                      <a:pt x="78187" y="105707"/>
                    </a:lnTo>
                    <a:lnTo>
                      <a:pt x="78187" y="131463"/>
                    </a:lnTo>
                    <a:lnTo>
                      <a:pt x="74094" y="131463"/>
                    </a:lnTo>
                    <a:close/>
                    <a:moveTo>
                      <a:pt x="38211" y="105707"/>
                    </a:moveTo>
                    <a:cubicBezTo>
                      <a:pt x="39766" y="105707"/>
                      <a:pt x="41063" y="106222"/>
                      <a:pt x="42359" y="107253"/>
                    </a:cubicBezTo>
                    <a:cubicBezTo>
                      <a:pt x="43655" y="108283"/>
                      <a:pt x="44174" y="109828"/>
                      <a:pt x="44174" y="111631"/>
                    </a:cubicBezTo>
                    <a:lnTo>
                      <a:pt x="44174" y="125797"/>
                    </a:lnTo>
                    <a:cubicBezTo>
                      <a:pt x="44174" y="127600"/>
                      <a:pt x="43655" y="128888"/>
                      <a:pt x="42359" y="129918"/>
                    </a:cubicBezTo>
                    <a:cubicBezTo>
                      <a:pt x="41063" y="130948"/>
                      <a:pt x="39766" y="131463"/>
                      <a:pt x="38211" y="131463"/>
                    </a:cubicBezTo>
                    <a:cubicBezTo>
                      <a:pt x="36655" y="131463"/>
                      <a:pt x="35359" y="130948"/>
                      <a:pt x="34063" y="129918"/>
                    </a:cubicBezTo>
                    <a:cubicBezTo>
                      <a:pt x="33026" y="128888"/>
                      <a:pt x="32248" y="127600"/>
                      <a:pt x="32248" y="125797"/>
                    </a:cubicBezTo>
                    <a:lnTo>
                      <a:pt x="32248" y="111631"/>
                    </a:lnTo>
                    <a:cubicBezTo>
                      <a:pt x="32248" y="109828"/>
                      <a:pt x="33026" y="108283"/>
                      <a:pt x="34063" y="107253"/>
                    </a:cubicBezTo>
                    <a:cubicBezTo>
                      <a:pt x="35359" y="106222"/>
                      <a:pt x="36655" y="105707"/>
                      <a:pt x="38211" y="105707"/>
                    </a:cubicBezTo>
                    <a:close/>
                    <a:moveTo>
                      <a:pt x="304101" y="76775"/>
                    </a:moveTo>
                    <a:cubicBezTo>
                      <a:pt x="369154" y="76775"/>
                      <a:pt x="421557" y="129363"/>
                      <a:pt x="421557" y="194067"/>
                    </a:cubicBezTo>
                    <a:cubicBezTo>
                      <a:pt x="421557" y="259029"/>
                      <a:pt x="369154" y="311617"/>
                      <a:pt x="304101" y="311617"/>
                    </a:cubicBezTo>
                    <a:cubicBezTo>
                      <a:pt x="239307" y="311617"/>
                      <a:pt x="186645" y="259029"/>
                      <a:pt x="186645" y="194067"/>
                    </a:cubicBezTo>
                    <a:lnTo>
                      <a:pt x="304101" y="194067"/>
                    </a:lnTo>
                    <a:close/>
                    <a:moveTo>
                      <a:pt x="532028" y="62130"/>
                    </a:moveTo>
                    <a:cubicBezTo>
                      <a:pt x="530732" y="62130"/>
                      <a:pt x="530213" y="62902"/>
                      <a:pt x="530213" y="63932"/>
                    </a:cubicBezTo>
                    <a:lnTo>
                      <a:pt x="530213" y="79386"/>
                    </a:lnTo>
                    <a:cubicBezTo>
                      <a:pt x="530213" y="80416"/>
                      <a:pt x="530732" y="80931"/>
                      <a:pt x="532028" y="80931"/>
                    </a:cubicBezTo>
                    <a:cubicBezTo>
                      <a:pt x="533065" y="80931"/>
                      <a:pt x="533843" y="80416"/>
                      <a:pt x="533843" y="79386"/>
                    </a:cubicBezTo>
                    <a:lnTo>
                      <a:pt x="533843" y="63932"/>
                    </a:lnTo>
                    <a:cubicBezTo>
                      <a:pt x="533843" y="62902"/>
                      <a:pt x="533065" y="62130"/>
                      <a:pt x="532028" y="62130"/>
                    </a:cubicBezTo>
                    <a:close/>
                    <a:moveTo>
                      <a:pt x="379713" y="62130"/>
                    </a:moveTo>
                    <a:cubicBezTo>
                      <a:pt x="378424" y="62130"/>
                      <a:pt x="377909" y="62902"/>
                      <a:pt x="377909" y="63932"/>
                    </a:cubicBezTo>
                    <a:lnTo>
                      <a:pt x="377909" y="79386"/>
                    </a:lnTo>
                    <a:cubicBezTo>
                      <a:pt x="377909" y="80416"/>
                      <a:pt x="378424" y="80931"/>
                      <a:pt x="379713" y="80931"/>
                    </a:cubicBezTo>
                    <a:cubicBezTo>
                      <a:pt x="381001" y="80931"/>
                      <a:pt x="381517" y="80416"/>
                      <a:pt x="381517" y="79386"/>
                    </a:cubicBezTo>
                    <a:lnTo>
                      <a:pt x="381517" y="63932"/>
                    </a:lnTo>
                    <a:cubicBezTo>
                      <a:pt x="381517" y="62902"/>
                      <a:pt x="381001" y="62130"/>
                      <a:pt x="379713" y="62130"/>
                    </a:cubicBezTo>
                    <a:close/>
                    <a:moveTo>
                      <a:pt x="76410" y="62130"/>
                    </a:moveTo>
                    <a:cubicBezTo>
                      <a:pt x="75124" y="62130"/>
                      <a:pt x="74610" y="62902"/>
                      <a:pt x="74610" y="63932"/>
                    </a:cubicBezTo>
                    <a:lnTo>
                      <a:pt x="74610" y="79386"/>
                    </a:lnTo>
                    <a:cubicBezTo>
                      <a:pt x="74610" y="80416"/>
                      <a:pt x="75124" y="80931"/>
                      <a:pt x="76410" y="80931"/>
                    </a:cubicBezTo>
                    <a:cubicBezTo>
                      <a:pt x="77439" y="80931"/>
                      <a:pt x="77953" y="80416"/>
                      <a:pt x="77953" y="79386"/>
                    </a:cubicBezTo>
                    <a:lnTo>
                      <a:pt x="77953" y="63932"/>
                    </a:lnTo>
                    <a:cubicBezTo>
                      <a:pt x="77953" y="62902"/>
                      <a:pt x="77439" y="62130"/>
                      <a:pt x="76410" y="62130"/>
                    </a:cubicBezTo>
                    <a:close/>
                    <a:moveTo>
                      <a:pt x="567910" y="58781"/>
                    </a:moveTo>
                    <a:lnTo>
                      <a:pt x="572073" y="58781"/>
                    </a:lnTo>
                    <a:lnTo>
                      <a:pt x="572073" y="84537"/>
                    </a:lnTo>
                    <a:lnTo>
                      <a:pt x="567910" y="84537"/>
                    </a:lnTo>
                    <a:close/>
                    <a:moveTo>
                      <a:pt x="532028" y="58781"/>
                    </a:moveTo>
                    <a:cubicBezTo>
                      <a:pt x="533584" y="58781"/>
                      <a:pt x="534880" y="59296"/>
                      <a:pt x="536176" y="60327"/>
                    </a:cubicBezTo>
                    <a:cubicBezTo>
                      <a:pt x="537213" y="61357"/>
                      <a:pt x="537991" y="62902"/>
                      <a:pt x="537991" y="64705"/>
                    </a:cubicBezTo>
                    <a:lnTo>
                      <a:pt x="537991" y="78613"/>
                    </a:lnTo>
                    <a:cubicBezTo>
                      <a:pt x="537991" y="80416"/>
                      <a:pt x="537213" y="81962"/>
                      <a:pt x="536176" y="82992"/>
                    </a:cubicBezTo>
                    <a:cubicBezTo>
                      <a:pt x="534880" y="84022"/>
                      <a:pt x="533584" y="84537"/>
                      <a:pt x="532028" y="84537"/>
                    </a:cubicBezTo>
                    <a:cubicBezTo>
                      <a:pt x="530473" y="84537"/>
                      <a:pt x="528917" y="84022"/>
                      <a:pt x="527880" y="82992"/>
                    </a:cubicBezTo>
                    <a:cubicBezTo>
                      <a:pt x="526584" y="81962"/>
                      <a:pt x="526065" y="80416"/>
                      <a:pt x="526065" y="78613"/>
                    </a:cubicBezTo>
                    <a:lnTo>
                      <a:pt x="526065" y="64705"/>
                    </a:lnTo>
                    <a:cubicBezTo>
                      <a:pt x="526065" y="62902"/>
                      <a:pt x="526584" y="61357"/>
                      <a:pt x="527880" y="60327"/>
                    </a:cubicBezTo>
                    <a:cubicBezTo>
                      <a:pt x="528917" y="59296"/>
                      <a:pt x="530473" y="58781"/>
                      <a:pt x="532028" y="58781"/>
                    </a:cubicBezTo>
                    <a:close/>
                    <a:moveTo>
                      <a:pt x="491770" y="58781"/>
                    </a:moveTo>
                    <a:lnTo>
                      <a:pt x="495863" y="58781"/>
                    </a:lnTo>
                    <a:lnTo>
                      <a:pt x="495863" y="84537"/>
                    </a:lnTo>
                    <a:lnTo>
                      <a:pt x="491770" y="84537"/>
                    </a:lnTo>
                    <a:close/>
                    <a:moveTo>
                      <a:pt x="453806" y="58781"/>
                    </a:moveTo>
                    <a:lnTo>
                      <a:pt x="457969" y="58781"/>
                    </a:lnTo>
                    <a:lnTo>
                      <a:pt x="457969" y="84537"/>
                    </a:lnTo>
                    <a:lnTo>
                      <a:pt x="453806" y="84537"/>
                    </a:lnTo>
                    <a:close/>
                    <a:moveTo>
                      <a:pt x="415630" y="58781"/>
                    </a:moveTo>
                    <a:lnTo>
                      <a:pt x="419723" y="58781"/>
                    </a:lnTo>
                    <a:lnTo>
                      <a:pt x="419723" y="84537"/>
                    </a:lnTo>
                    <a:lnTo>
                      <a:pt x="415630" y="84537"/>
                    </a:lnTo>
                    <a:close/>
                    <a:moveTo>
                      <a:pt x="379713" y="58781"/>
                    </a:moveTo>
                    <a:cubicBezTo>
                      <a:pt x="381259" y="58781"/>
                      <a:pt x="382548" y="59296"/>
                      <a:pt x="383836" y="60327"/>
                    </a:cubicBezTo>
                    <a:cubicBezTo>
                      <a:pt x="384867" y="61357"/>
                      <a:pt x="385640" y="62902"/>
                      <a:pt x="385640" y="64705"/>
                    </a:cubicBezTo>
                    <a:lnTo>
                      <a:pt x="385640" y="78613"/>
                    </a:lnTo>
                    <a:cubicBezTo>
                      <a:pt x="385640" y="80416"/>
                      <a:pt x="384867" y="81962"/>
                      <a:pt x="383836" y="82992"/>
                    </a:cubicBezTo>
                    <a:cubicBezTo>
                      <a:pt x="382548" y="84022"/>
                      <a:pt x="381259" y="84537"/>
                      <a:pt x="379713" y="84537"/>
                    </a:cubicBezTo>
                    <a:cubicBezTo>
                      <a:pt x="378166" y="84537"/>
                      <a:pt x="376620" y="84022"/>
                      <a:pt x="375589" y="82992"/>
                    </a:cubicBezTo>
                    <a:cubicBezTo>
                      <a:pt x="374301" y="81962"/>
                      <a:pt x="373785" y="80416"/>
                      <a:pt x="373785" y="78613"/>
                    </a:cubicBezTo>
                    <a:lnTo>
                      <a:pt x="373785" y="64705"/>
                    </a:lnTo>
                    <a:cubicBezTo>
                      <a:pt x="373785" y="62902"/>
                      <a:pt x="374301" y="61357"/>
                      <a:pt x="375589" y="60327"/>
                    </a:cubicBezTo>
                    <a:cubicBezTo>
                      <a:pt x="376620" y="59296"/>
                      <a:pt x="378166" y="58781"/>
                      <a:pt x="379713" y="58781"/>
                    </a:cubicBezTo>
                    <a:close/>
                    <a:moveTo>
                      <a:pt x="188480" y="58781"/>
                    </a:moveTo>
                    <a:lnTo>
                      <a:pt x="192573" y="58781"/>
                    </a:lnTo>
                    <a:lnTo>
                      <a:pt x="192573" y="84537"/>
                    </a:lnTo>
                    <a:lnTo>
                      <a:pt x="188480" y="84537"/>
                    </a:lnTo>
                    <a:close/>
                    <a:moveTo>
                      <a:pt x="150234" y="58781"/>
                    </a:moveTo>
                    <a:lnTo>
                      <a:pt x="154397" y="58781"/>
                    </a:lnTo>
                    <a:lnTo>
                      <a:pt x="154397" y="84537"/>
                    </a:lnTo>
                    <a:lnTo>
                      <a:pt x="150234" y="84537"/>
                    </a:lnTo>
                    <a:close/>
                    <a:moveTo>
                      <a:pt x="112270" y="58781"/>
                    </a:moveTo>
                    <a:lnTo>
                      <a:pt x="116433" y="58781"/>
                    </a:lnTo>
                    <a:lnTo>
                      <a:pt x="116433" y="84537"/>
                    </a:lnTo>
                    <a:lnTo>
                      <a:pt x="112270" y="84537"/>
                    </a:lnTo>
                    <a:close/>
                    <a:moveTo>
                      <a:pt x="76410" y="58781"/>
                    </a:moveTo>
                    <a:cubicBezTo>
                      <a:pt x="77953" y="58781"/>
                      <a:pt x="79239" y="59296"/>
                      <a:pt x="80268" y="60327"/>
                    </a:cubicBezTo>
                    <a:cubicBezTo>
                      <a:pt x="81553" y="61357"/>
                      <a:pt x="82068" y="62902"/>
                      <a:pt x="82068" y="64705"/>
                    </a:cubicBezTo>
                    <a:lnTo>
                      <a:pt x="82068" y="78613"/>
                    </a:lnTo>
                    <a:cubicBezTo>
                      <a:pt x="82068" y="80416"/>
                      <a:pt x="81553" y="81962"/>
                      <a:pt x="80268" y="82992"/>
                    </a:cubicBezTo>
                    <a:cubicBezTo>
                      <a:pt x="79239" y="84022"/>
                      <a:pt x="77953" y="84537"/>
                      <a:pt x="76410" y="84537"/>
                    </a:cubicBezTo>
                    <a:cubicBezTo>
                      <a:pt x="74610" y="84537"/>
                      <a:pt x="73324" y="84022"/>
                      <a:pt x="72038" y="82992"/>
                    </a:cubicBezTo>
                    <a:cubicBezTo>
                      <a:pt x="71009" y="81962"/>
                      <a:pt x="70495" y="80416"/>
                      <a:pt x="70495" y="78613"/>
                    </a:cubicBezTo>
                    <a:lnTo>
                      <a:pt x="70495" y="64705"/>
                    </a:lnTo>
                    <a:cubicBezTo>
                      <a:pt x="70495" y="62902"/>
                      <a:pt x="71009" y="61357"/>
                      <a:pt x="72038" y="60327"/>
                    </a:cubicBezTo>
                    <a:cubicBezTo>
                      <a:pt x="73324" y="59296"/>
                      <a:pt x="74610" y="58781"/>
                      <a:pt x="76410" y="58781"/>
                    </a:cubicBezTo>
                    <a:close/>
                    <a:moveTo>
                      <a:pt x="36129" y="58781"/>
                    </a:moveTo>
                    <a:lnTo>
                      <a:pt x="40292" y="58781"/>
                    </a:lnTo>
                    <a:lnTo>
                      <a:pt x="40292" y="84537"/>
                    </a:lnTo>
                    <a:lnTo>
                      <a:pt x="36129" y="84537"/>
                    </a:lnTo>
                    <a:close/>
                    <a:moveTo>
                      <a:pt x="282685" y="55394"/>
                    </a:moveTo>
                    <a:lnTo>
                      <a:pt x="282685" y="172674"/>
                    </a:lnTo>
                    <a:lnTo>
                      <a:pt x="165194" y="172674"/>
                    </a:lnTo>
                    <a:cubicBezTo>
                      <a:pt x="165194" y="107977"/>
                      <a:pt x="217872" y="55394"/>
                      <a:pt x="282685" y="55394"/>
                    </a:cubicBezTo>
                    <a:close/>
                    <a:moveTo>
                      <a:pt x="568190" y="23972"/>
                    </a:moveTo>
                    <a:lnTo>
                      <a:pt x="568190" y="33767"/>
                    </a:lnTo>
                    <a:cubicBezTo>
                      <a:pt x="568190" y="34798"/>
                      <a:pt x="568964" y="35571"/>
                      <a:pt x="569997" y="35571"/>
                    </a:cubicBezTo>
                    <a:cubicBezTo>
                      <a:pt x="571288" y="35571"/>
                      <a:pt x="571804" y="34798"/>
                      <a:pt x="571804" y="33767"/>
                    </a:cubicBezTo>
                    <a:lnTo>
                      <a:pt x="571804" y="26034"/>
                    </a:lnTo>
                    <a:cubicBezTo>
                      <a:pt x="570771" y="25260"/>
                      <a:pt x="569481" y="24487"/>
                      <a:pt x="568190" y="23972"/>
                    </a:cubicBezTo>
                    <a:close/>
                    <a:moveTo>
                      <a:pt x="40013" y="23972"/>
                    </a:moveTo>
                    <a:cubicBezTo>
                      <a:pt x="38722" y="24487"/>
                      <a:pt x="37690" y="25260"/>
                      <a:pt x="36399" y="26034"/>
                    </a:cubicBezTo>
                    <a:lnTo>
                      <a:pt x="36399" y="33767"/>
                    </a:lnTo>
                    <a:cubicBezTo>
                      <a:pt x="36399" y="34798"/>
                      <a:pt x="37173" y="35313"/>
                      <a:pt x="38206" y="35313"/>
                    </a:cubicBezTo>
                    <a:cubicBezTo>
                      <a:pt x="39497" y="35313"/>
                      <a:pt x="40013" y="34798"/>
                      <a:pt x="40013" y="33767"/>
                    </a:cubicBezTo>
                    <a:close/>
                    <a:moveTo>
                      <a:pt x="530242" y="21394"/>
                    </a:moveTo>
                    <a:lnTo>
                      <a:pt x="530242" y="33767"/>
                    </a:lnTo>
                    <a:cubicBezTo>
                      <a:pt x="530242" y="34798"/>
                      <a:pt x="530758" y="35571"/>
                      <a:pt x="532049" y="35571"/>
                    </a:cubicBezTo>
                    <a:cubicBezTo>
                      <a:pt x="533081" y="35571"/>
                      <a:pt x="533856" y="34798"/>
                      <a:pt x="533856" y="33767"/>
                    </a:cubicBezTo>
                    <a:lnTo>
                      <a:pt x="533856" y="21394"/>
                    </a:lnTo>
                    <a:close/>
                    <a:moveTo>
                      <a:pt x="492035" y="21394"/>
                    </a:moveTo>
                    <a:lnTo>
                      <a:pt x="492035" y="33767"/>
                    </a:lnTo>
                    <a:cubicBezTo>
                      <a:pt x="492035" y="34798"/>
                      <a:pt x="492810" y="35571"/>
                      <a:pt x="493842" y="35571"/>
                    </a:cubicBezTo>
                    <a:cubicBezTo>
                      <a:pt x="495133" y="35571"/>
                      <a:pt x="495650" y="34798"/>
                      <a:pt x="495650" y="33767"/>
                    </a:cubicBezTo>
                    <a:lnTo>
                      <a:pt x="495650" y="21394"/>
                    </a:lnTo>
                    <a:close/>
                    <a:moveTo>
                      <a:pt x="454087" y="21394"/>
                    </a:moveTo>
                    <a:lnTo>
                      <a:pt x="454087" y="33767"/>
                    </a:lnTo>
                    <a:cubicBezTo>
                      <a:pt x="454087" y="34798"/>
                      <a:pt x="454604" y="35571"/>
                      <a:pt x="455894" y="35571"/>
                    </a:cubicBezTo>
                    <a:cubicBezTo>
                      <a:pt x="456927" y="35571"/>
                      <a:pt x="457701" y="34798"/>
                      <a:pt x="457701" y="33767"/>
                    </a:cubicBezTo>
                    <a:lnTo>
                      <a:pt x="457701" y="21394"/>
                    </a:lnTo>
                    <a:close/>
                    <a:moveTo>
                      <a:pt x="415881" y="21394"/>
                    </a:moveTo>
                    <a:lnTo>
                      <a:pt x="415881" y="33767"/>
                    </a:lnTo>
                    <a:cubicBezTo>
                      <a:pt x="415881" y="34798"/>
                      <a:pt x="416655" y="35571"/>
                      <a:pt x="417688" y="35571"/>
                    </a:cubicBezTo>
                    <a:cubicBezTo>
                      <a:pt x="418979" y="35571"/>
                      <a:pt x="419495" y="34798"/>
                      <a:pt x="419495" y="33767"/>
                    </a:cubicBezTo>
                    <a:lnTo>
                      <a:pt x="419495" y="21394"/>
                    </a:lnTo>
                    <a:close/>
                    <a:moveTo>
                      <a:pt x="377933" y="21394"/>
                    </a:moveTo>
                    <a:lnTo>
                      <a:pt x="377933" y="33767"/>
                    </a:lnTo>
                    <a:cubicBezTo>
                      <a:pt x="377933" y="34798"/>
                      <a:pt x="378449" y="35571"/>
                      <a:pt x="379740" y="35571"/>
                    </a:cubicBezTo>
                    <a:cubicBezTo>
                      <a:pt x="381031" y="35571"/>
                      <a:pt x="381547" y="34798"/>
                      <a:pt x="381547" y="33767"/>
                    </a:cubicBezTo>
                    <a:lnTo>
                      <a:pt x="381547" y="21394"/>
                    </a:lnTo>
                    <a:close/>
                    <a:moveTo>
                      <a:pt x="339985" y="21394"/>
                    </a:moveTo>
                    <a:lnTo>
                      <a:pt x="339985" y="33767"/>
                    </a:lnTo>
                    <a:cubicBezTo>
                      <a:pt x="339985" y="34798"/>
                      <a:pt x="340501" y="35571"/>
                      <a:pt x="341792" y="35571"/>
                    </a:cubicBezTo>
                    <a:cubicBezTo>
                      <a:pt x="342824" y="35571"/>
                      <a:pt x="343341" y="34798"/>
                      <a:pt x="343341" y="33767"/>
                    </a:cubicBezTo>
                    <a:lnTo>
                      <a:pt x="343341" y="21394"/>
                    </a:lnTo>
                    <a:close/>
                    <a:moveTo>
                      <a:pt x="302811" y="21394"/>
                    </a:moveTo>
                    <a:lnTo>
                      <a:pt x="302811" y="33767"/>
                    </a:lnTo>
                    <a:cubicBezTo>
                      <a:pt x="302811" y="34798"/>
                      <a:pt x="303327" y="35571"/>
                      <a:pt x="304618" y="35571"/>
                    </a:cubicBezTo>
                    <a:cubicBezTo>
                      <a:pt x="305909" y="35571"/>
                      <a:pt x="306425" y="34798"/>
                      <a:pt x="306425" y="33767"/>
                    </a:cubicBezTo>
                    <a:lnTo>
                      <a:pt x="306425" y="21394"/>
                    </a:lnTo>
                    <a:close/>
                    <a:moveTo>
                      <a:pt x="264863" y="21394"/>
                    </a:moveTo>
                    <a:lnTo>
                      <a:pt x="264863" y="33767"/>
                    </a:lnTo>
                    <a:cubicBezTo>
                      <a:pt x="264863" y="34798"/>
                      <a:pt x="265379" y="35571"/>
                      <a:pt x="266670" y="35571"/>
                    </a:cubicBezTo>
                    <a:cubicBezTo>
                      <a:pt x="267702" y="35571"/>
                      <a:pt x="268477" y="34798"/>
                      <a:pt x="268477" y="33767"/>
                    </a:cubicBezTo>
                    <a:lnTo>
                      <a:pt x="268477" y="21394"/>
                    </a:lnTo>
                    <a:close/>
                    <a:moveTo>
                      <a:pt x="226657" y="21394"/>
                    </a:moveTo>
                    <a:lnTo>
                      <a:pt x="226657" y="33767"/>
                    </a:lnTo>
                    <a:cubicBezTo>
                      <a:pt x="226657" y="34798"/>
                      <a:pt x="227173" y="35571"/>
                      <a:pt x="228464" y="35571"/>
                    </a:cubicBezTo>
                    <a:cubicBezTo>
                      <a:pt x="229754" y="35571"/>
                      <a:pt x="230271" y="34798"/>
                      <a:pt x="230271" y="33767"/>
                    </a:cubicBezTo>
                    <a:lnTo>
                      <a:pt x="230271" y="21394"/>
                    </a:lnTo>
                    <a:close/>
                    <a:moveTo>
                      <a:pt x="188708" y="21394"/>
                    </a:moveTo>
                    <a:lnTo>
                      <a:pt x="188708" y="33767"/>
                    </a:lnTo>
                    <a:cubicBezTo>
                      <a:pt x="188708" y="34798"/>
                      <a:pt x="189225" y="35571"/>
                      <a:pt x="190515" y="35571"/>
                    </a:cubicBezTo>
                    <a:cubicBezTo>
                      <a:pt x="191806" y="35571"/>
                      <a:pt x="192322" y="34798"/>
                      <a:pt x="192322" y="33767"/>
                    </a:cubicBezTo>
                    <a:lnTo>
                      <a:pt x="192322" y="21394"/>
                    </a:lnTo>
                    <a:close/>
                    <a:moveTo>
                      <a:pt x="150502" y="21394"/>
                    </a:moveTo>
                    <a:lnTo>
                      <a:pt x="150502" y="33767"/>
                    </a:lnTo>
                    <a:cubicBezTo>
                      <a:pt x="150502" y="34798"/>
                      <a:pt x="151276" y="35571"/>
                      <a:pt x="152309" y="35571"/>
                    </a:cubicBezTo>
                    <a:cubicBezTo>
                      <a:pt x="153599" y="35571"/>
                      <a:pt x="154116" y="34798"/>
                      <a:pt x="154116" y="33767"/>
                    </a:cubicBezTo>
                    <a:lnTo>
                      <a:pt x="154116" y="21394"/>
                    </a:lnTo>
                    <a:close/>
                    <a:moveTo>
                      <a:pt x="112553" y="21394"/>
                    </a:moveTo>
                    <a:lnTo>
                      <a:pt x="112553" y="33767"/>
                    </a:lnTo>
                    <a:cubicBezTo>
                      <a:pt x="112553" y="34798"/>
                      <a:pt x="113070" y="35571"/>
                      <a:pt x="114361" y="35571"/>
                    </a:cubicBezTo>
                    <a:cubicBezTo>
                      <a:pt x="115393" y="35571"/>
                      <a:pt x="116168" y="34798"/>
                      <a:pt x="116168" y="33767"/>
                    </a:cubicBezTo>
                    <a:lnTo>
                      <a:pt x="116168" y="21394"/>
                    </a:lnTo>
                    <a:close/>
                    <a:moveTo>
                      <a:pt x="74605" y="21394"/>
                    </a:moveTo>
                    <a:lnTo>
                      <a:pt x="74605" y="33767"/>
                    </a:lnTo>
                    <a:cubicBezTo>
                      <a:pt x="74605" y="34798"/>
                      <a:pt x="75122" y="35571"/>
                      <a:pt x="76412" y="35571"/>
                    </a:cubicBezTo>
                    <a:cubicBezTo>
                      <a:pt x="77445" y="35571"/>
                      <a:pt x="77961" y="34798"/>
                      <a:pt x="77961" y="33767"/>
                    </a:cubicBezTo>
                    <a:lnTo>
                      <a:pt x="77961" y="21394"/>
                    </a:lnTo>
                    <a:close/>
                    <a:moveTo>
                      <a:pt x="52662" y="21394"/>
                    </a:moveTo>
                    <a:cubicBezTo>
                      <a:pt x="49565" y="21394"/>
                      <a:pt x="46983" y="21910"/>
                      <a:pt x="44144" y="22683"/>
                    </a:cubicBezTo>
                    <a:lnTo>
                      <a:pt x="44144" y="32993"/>
                    </a:lnTo>
                    <a:cubicBezTo>
                      <a:pt x="44144" y="34798"/>
                      <a:pt x="43627" y="36344"/>
                      <a:pt x="42336" y="37375"/>
                    </a:cubicBezTo>
                    <a:cubicBezTo>
                      <a:pt x="41304" y="38406"/>
                      <a:pt x="39755" y="38922"/>
                      <a:pt x="38206" y="38922"/>
                    </a:cubicBezTo>
                    <a:cubicBezTo>
                      <a:pt x="36657" y="38922"/>
                      <a:pt x="35366" y="38406"/>
                      <a:pt x="34076" y="37375"/>
                    </a:cubicBezTo>
                    <a:cubicBezTo>
                      <a:pt x="33043" y="36344"/>
                      <a:pt x="32269" y="34798"/>
                      <a:pt x="32269" y="32993"/>
                    </a:cubicBezTo>
                    <a:lnTo>
                      <a:pt x="32269" y="29127"/>
                    </a:lnTo>
                    <a:cubicBezTo>
                      <a:pt x="25815" y="34798"/>
                      <a:pt x="21426" y="43046"/>
                      <a:pt x="21426" y="52326"/>
                    </a:cubicBezTo>
                    <a:lnTo>
                      <a:pt x="21426" y="322719"/>
                    </a:lnTo>
                    <a:cubicBezTo>
                      <a:pt x="21426" y="333802"/>
                      <a:pt x="27364" y="343340"/>
                      <a:pt x="36141" y="349010"/>
                    </a:cubicBezTo>
                    <a:lnTo>
                      <a:pt x="36141" y="332771"/>
                    </a:lnTo>
                    <a:lnTo>
                      <a:pt x="40271" y="332771"/>
                    </a:lnTo>
                    <a:lnTo>
                      <a:pt x="40271" y="351073"/>
                    </a:lnTo>
                    <a:cubicBezTo>
                      <a:pt x="44144" y="352877"/>
                      <a:pt x="48274" y="353650"/>
                      <a:pt x="52662" y="353650"/>
                    </a:cubicBezTo>
                    <a:lnTo>
                      <a:pt x="70733" y="353650"/>
                    </a:lnTo>
                    <a:cubicBezTo>
                      <a:pt x="70733" y="353392"/>
                      <a:pt x="70475" y="353135"/>
                      <a:pt x="70475" y="352877"/>
                    </a:cubicBezTo>
                    <a:lnTo>
                      <a:pt x="70475" y="338958"/>
                    </a:lnTo>
                    <a:cubicBezTo>
                      <a:pt x="70475" y="336896"/>
                      <a:pt x="70991" y="335349"/>
                      <a:pt x="72282" y="334318"/>
                    </a:cubicBezTo>
                    <a:cubicBezTo>
                      <a:pt x="73315" y="333287"/>
                      <a:pt x="74863" y="332771"/>
                      <a:pt x="76412" y="332771"/>
                    </a:cubicBezTo>
                    <a:cubicBezTo>
                      <a:pt x="77961" y="332771"/>
                      <a:pt x="79252" y="333287"/>
                      <a:pt x="80543" y="334318"/>
                    </a:cubicBezTo>
                    <a:cubicBezTo>
                      <a:pt x="81575" y="335349"/>
                      <a:pt x="82350" y="336896"/>
                      <a:pt x="82350" y="338958"/>
                    </a:cubicBezTo>
                    <a:lnTo>
                      <a:pt x="82350" y="352877"/>
                    </a:lnTo>
                    <a:cubicBezTo>
                      <a:pt x="82350" y="353135"/>
                      <a:pt x="81834" y="353392"/>
                      <a:pt x="81834" y="353650"/>
                    </a:cubicBezTo>
                    <a:lnTo>
                      <a:pt x="112295" y="353650"/>
                    </a:lnTo>
                    <a:lnTo>
                      <a:pt x="112295" y="332771"/>
                    </a:lnTo>
                    <a:lnTo>
                      <a:pt x="116426" y="332771"/>
                    </a:lnTo>
                    <a:lnTo>
                      <a:pt x="116426" y="353650"/>
                    </a:lnTo>
                    <a:lnTo>
                      <a:pt x="150243" y="353650"/>
                    </a:lnTo>
                    <a:lnTo>
                      <a:pt x="150243" y="332771"/>
                    </a:lnTo>
                    <a:lnTo>
                      <a:pt x="154374" y="332771"/>
                    </a:lnTo>
                    <a:lnTo>
                      <a:pt x="154374" y="353650"/>
                    </a:lnTo>
                    <a:lnTo>
                      <a:pt x="188708" y="353650"/>
                    </a:lnTo>
                    <a:lnTo>
                      <a:pt x="188708" y="332771"/>
                    </a:lnTo>
                    <a:lnTo>
                      <a:pt x="192839" y="332771"/>
                    </a:lnTo>
                    <a:lnTo>
                      <a:pt x="192839" y="353650"/>
                    </a:lnTo>
                    <a:lnTo>
                      <a:pt x="223042" y="353650"/>
                    </a:lnTo>
                    <a:cubicBezTo>
                      <a:pt x="223042" y="353392"/>
                      <a:pt x="222784" y="353135"/>
                      <a:pt x="222784" y="352877"/>
                    </a:cubicBezTo>
                    <a:lnTo>
                      <a:pt x="222784" y="338958"/>
                    </a:lnTo>
                    <a:cubicBezTo>
                      <a:pt x="222784" y="336896"/>
                      <a:pt x="223301" y="335349"/>
                      <a:pt x="224591" y="334318"/>
                    </a:cubicBezTo>
                    <a:cubicBezTo>
                      <a:pt x="225624" y="333287"/>
                      <a:pt x="227173" y="332771"/>
                      <a:pt x="228722" y="332771"/>
                    </a:cubicBezTo>
                    <a:cubicBezTo>
                      <a:pt x="230271" y="332771"/>
                      <a:pt x="231561" y="333287"/>
                      <a:pt x="232852" y="334318"/>
                    </a:cubicBezTo>
                    <a:cubicBezTo>
                      <a:pt x="233885" y="335349"/>
                      <a:pt x="234659" y="336896"/>
                      <a:pt x="234659" y="338958"/>
                    </a:cubicBezTo>
                    <a:lnTo>
                      <a:pt x="234659" y="352877"/>
                    </a:lnTo>
                    <a:cubicBezTo>
                      <a:pt x="234659" y="353135"/>
                      <a:pt x="234143" y="353392"/>
                      <a:pt x="234143" y="353650"/>
                    </a:cubicBezTo>
                    <a:lnTo>
                      <a:pt x="264605" y="353650"/>
                    </a:lnTo>
                    <a:lnTo>
                      <a:pt x="264605" y="332771"/>
                    </a:lnTo>
                    <a:lnTo>
                      <a:pt x="268735" y="332771"/>
                    </a:lnTo>
                    <a:lnTo>
                      <a:pt x="268735" y="353650"/>
                    </a:lnTo>
                    <a:lnTo>
                      <a:pt x="302811" y="353650"/>
                    </a:lnTo>
                    <a:lnTo>
                      <a:pt x="302811" y="332771"/>
                    </a:lnTo>
                    <a:lnTo>
                      <a:pt x="306683" y="332771"/>
                    </a:lnTo>
                    <a:lnTo>
                      <a:pt x="306683" y="353650"/>
                    </a:lnTo>
                    <a:lnTo>
                      <a:pt x="339727" y="353650"/>
                    </a:lnTo>
                    <a:lnTo>
                      <a:pt x="339727" y="332771"/>
                    </a:lnTo>
                    <a:lnTo>
                      <a:pt x="343857" y="332771"/>
                    </a:lnTo>
                    <a:lnTo>
                      <a:pt x="343857" y="353650"/>
                    </a:lnTo>
                    <a:lnTo>
                      <a:pt x="374319" y="353650"/>
                    </a:lnTo>
                    <a:cubicBezTo>
                      <a:pt x="374319" y="353392"/>
                      <a:pt x="373802" y="353135"/>
                      <a:pt x="373802" y="352877"/>
                    </a:cubicBezTo>
                    <a:lnTo>
                      <a:pt x="373802" y="338958"/>
                    </a:lnTo>
                    <a:cubicBezTo>
                      <a:pt x="373802" y="336896"/>
                      <a:pt x="374577" y="335349"/>
                      <a:pt x="375609" y="334318"/>
                    </a:cubicBezTo>
                    <a:cubicBezTo>
                      <a:pt x="376900" y="333287"/>
                      <a:pt x="378191" y="332771"/>
                      <a:pt x="379740" y="332771"/>
                    </a:cubicBezTo>
                    <a:cubicBezTo>
                      <a:pt x="381289" y="332771"/>
                      <a:pt x="382838" y="333287"/>
                      <a:pt x="383870" y="334318"/>
                    </a:cubicBezTo>
                    <a:cubicBezTo>
                      <a:pt x="385161" y="335349"/>
                      <a:pt x="385677" y="336896"/>
                      <a:pt x="385677" y="338958"/>
                    </a:cubicBezTo>
                    <a:lnTo>
                      <a:pt x="385677" y="352877"/>
                    </a:lnTo>
                    <a:cubicBezTo>
                      <a:pt x="385677" y="353135"/>
                      <a:pt x="385419" y="353392"/>
                      <a:pt x="385419" y="353650"/>
                    </a:cubicBezTo>
                    <a:lnTo>
                      <a:pt x="415881" y="353650"/>
                    </a:lnTo>
                    <a:lnTo>
                      <a:pt x="415881" y="332771"/>
                    </a:lnTo>
                    <a:lnTo>
                      <a:pt x="420011" y="332771"/>
                    </a:lnTo>
                    <a:lnTo>
                      <a:pt x="420011" y="353650"/>
                    </a:lnTo>
                    <a:lnTo>
                      <a:pt x="453829" y="353650"/>
                    </a:lnTo>
                    <a:lnTo>
                      <a:pt x="453829" y="332771"/>
                    </a:lnTo>
                    <a:lnTo>
                      <a:pt x="457960" y="332771"/>
                    </a:lnTo>
                    <a:lnTo>
                      <a:pt x="457960" y="353650"/>
                    </a:lnTo>
                    <a:lnTo>
                      <a:pt x="492035" y="353650"/>
                    </a:lnTo>
                    <a:lnTo>
                      <a:pt x="492035" y="332771"/>
                    </a:lnTo>
                    <a:lnTo>
                      <a:pt x="495908" y="332771"/>
                    </a:lnTo>
                    <a:lnTo>
                      <a:pt x="495908" y="353650"/>
                    </a:lnTo>
                    <a:lnTo>
                      <a:pt x="526369" y="353650"/>
                    </a:lnTo>
                    <a:cubicBezTo>
                      <a:pt x="526369" y="353392"/>
                      <a:pt x="526111" y="353135"/>
                      <a:pt x="526111" y="352877"/>
                    </a:cubicBezTo>
                    <a:lnTo>
                      <a:pt x="526111" y="338958"/>
                    </a:lnTo>
                    <a:cubicBezTo>
                      <a:pt x="526111" y="336896"/>
                      <a:pt x="526628" y="335349"/>
                      <a:pt x="527918" y="334318"/>
                    </a:cubicBezTo>
                    <a:cubicBezTo>
                      <a:pt x="528951" y="333287"/>
                      <a:pt x="530500" y="332771"/>
                      <a:pt x="532049" y="332771"/>
                    </a:cubicBezTo>
                    <a:cubicBezTo>
                      <a:pt x="533598" y="332771"/>
                      <a:pt x="534888" y="333287"/>
                      <a:pt x="536179" y="334318"/>
                    </a:cubicBezTo>
                    <a:cubicBezTo>
                      <a:pt x="537212" y="335349"/>
                      <a:pt x="537986" y="336896"/>
                      <a:pt x="537986" y="338958"/>
                    </a:cubicBezTo>
                    <a:lnTo>
                      <a:pt x="537986" y="352877"/>
                    </a:lnTo>
                    <a:cubicBezTo>
                      <a:pt x="537986" y="353135"/>
                      <a:pt x="537728" y="353392"/>
                      <a:pt x="537470" y="353650"/>
                    </a:cubicBezTo>
                    <a:lnTo>
                      <a:pt x="555540" y="353650"/>
                    </a:lnTo>
                    <a:cubicBezTo>
                      <a:pt x="559929" y="353650"/>
                      <a:pt x="564059" y="352877"/>
                      <a:pt x="567932" y="351073"/>
                    </a:cubicBezTo>
                    <a:lnTo>
                      <a:pt x="567932" y="332771"/>
                    </a:lnTo>
                    <a:lnTo>
                      <a:pt x="572062" y="332771"/>
                    </a:lnTo>
                    <a:lnTo>
                      <a:pt x="572062" y="349010"/>
                    </a:lnTo>
                    <a:cubicBezTo>
                      <a:pt x="580839" y="343340"/>
                      <a:pt x="586777" y="333802"/>
                      <a:pt x="586777" y="322719"/>
                    </a:cubicBezTo>
                    <a:lnTo>
                      <a:pt x="586777" y="52326"/>
                    </a:lnTo>
                    <a:cubicBezTo>
                      <a:pt x="586777" y="43046"/>
                      <a:pt x="582388" y="34798"/>
                      <a:pt x="575934" y="29127"/>
                    </a:cubicBezTo>
                    <a:lnTo>
                      <a:pt x="575934" y="32993"/>
                    </a:lnTo>
                    <a:cubicBezTo>
                      <a:pt x="575934" y="34798"/>
                      <a:pt x="575160" y="36344"/>
                      <a:pt x="574127" y="37375"/>
                    </a:cubicBezTo>
                    <a:cubicBezTo>
                      <a:pt x="572837" y="38406"/>
                      <a:pt x="571546" y="38922"/>
                      <a:pt x="569997" y="38922"/>
                    </a:cubicBezTo>
                    <a:cubicBezTo>
                      <a:pt x="568448" y="38922"/>
                      <a:pt x="566899" y="38406"/>
                      <a:pt x="565867" y="37375"/>
                    </a:cubicBezTo>
                    <a:cubicBezTo>
                      <a:pt x="564576" y="36344"/>
                      <a:pt x="564059" y="34798"/>
                      <a:pt x="564059" y="32993"/>
                    </a:cubicBezTo>
                    <a:lnTo>
                      <a:pt x="564059" y="22683"/>
                    </a:lnTo>
                    <a:cubicBezTo>
                      <a:pt x="561220" y="21910"/>
                      <a:pt x="558638" y="21394"/>
                      <a:pt x="555540" y="21394"/>
                    </a:cubicBezTo>
                    <a:lnTo>
                      <a:pt x="537728" y="21394"/>
                    </a:lnTo>
                    <a:lnTo>
                      <a:pt x="537728" y="32993"/>
                    </a:lnTo>
                    <a:cubicBezTo>
                      <a:pt x="537728" y="34798"/>
                      <a:pt x="537212" y="36344"/>
                      <a:pt x="535921" y="37375"/>
                    </a:cubicBezTo>
                    <a:cubicBezTo>
                      <a:pt x="534888" y="38406"/>
                      <a:pt x="533340" y="38922"/>
                      <a:pt x="531791" y="38922"/>
                    </a:cubicBezTo>
                    <a:cubicBezTo>
                      <a:pt x="530242" y="38922"/>
                      <a:pt x="528951" y="38406"/>
                      <a:pt x="527660" y="37375"/>
                    </a:cubicBezTo>
                    <a:cubicBezTo>
                      <a:pt x="526628" y="36344"/>
                      <a:pt x="526111" y="34798"/>
                      <a:pt x="526111" y="32993"/>
                    </a:cubicBezTo>
                    <a:lnTo>
                      <a:pt x="526111" y="21394"/>
                    </a:lnTo>
                    <a:lnTo>
                      <a:pt x="499780" y="21394"/>
                    </a:lnTo>
                    <a:lnTo>
                      <a:pt x="499780" y="32993"/>
                    </a:lnTo>
                    <a:cubicBezTo>
                      <a:pt x="499780" y="34798"/>
                      <a:pt x="499264" y="36344"/>
                      <a:pt x="497973" y="37375"/>
                    </a:cubicBezTo>
                    <a:cubicBezTo>
                      <a:pt x="496682" y="38406"/>
                      <a:pt x="495391" y="38922"/>
                      <a:pt x="493842" y="38922"/>
                    </a:cubicBezTo>
                    <a:cubicBezTo>
                      <a:pt x="492294" y="38922"/>
                      <a:pt x="491003" y="38406"/>
                      <a:pt x="489712" y="37375"/>
                    </a:cubicBezTo>
                    <a:cubicBezTo>
                      <a:pt x="488679" y="36344"/>
                      <a:pt x="487905" y="34798"/>
                      <a:pt x="487905" y="32993"/>
                    </a:cubicBezTo>
                    <a:lnTo>
                      <a:pt x="487905" y="21394"/>
                    </a:lnTo>
                    <a:lnTo>
                      <a:pt x="461574" y="21394"/>
                    </a:lnTo>
                    <a:lnTo>
                      <a:pt x="461574" y="32993"/>
                    </a:lnTo>
                    <a:cubicBezTo>
                      <a:pt x="461574" y="34798"/>
                      <a:pt x="461057" y="36344"/>
                      <a:pt x="459767" y="37375"/>
                    </a:cubicBezTo>
                    <a:cubicBezTo>
                      <a:pt x="458734" y="38406"/>
                      <a:pt x="457185" y="38922"/>
                      <a:pt x="455636" y="38922"/>
                    </a:cubicBezTo>
                    <a:cubicBezTo>
                      <a:pt x="454087" y="38922"/>
                      <a:pt x="452797" y="38406"/>
                      <a:pt x="451506" y="37375"/>
                    </a:cubicBezTo>
                    <a:cubicBezTo>
                      <a:pt x="450473" y="36344"/>
                      <a:pt x="449957" y="34798"/>
                      <a:pt x="449957" y="32993"/>
                    </a:cubicBezTo>
                    <a:lnTo>
                      <a:pt x="449957" y="21394"/>
                    </a:lnTo>
                    <a:lnTo>
                      <a:pt x="423625" y="21394"/>
                    </a:lnTo>
                    <a:lnTo>
                      <a:pt x="423625" y="32993"/>
                    </a:lnTo>
                    <a:cubicBezTo>
                      <a:pt x="423625" y="34798"/>
                      <a:pt x="423109" y="36344"/>
                      <a:pt x="421818" y="37375"/>
                    </a:cubicBezTo>
                    <a:cubicBezTo>
                      <a:pt x="420786" y="38406"/>
                      <a:pt x="419237" y="38922"/>
                      <a:pt x="417688" y="38922"/>
                    </a:cubicBezTo>
                    <a:cubicBezTo>
                      <a:pt x="416139" y="38922"/>
                      <a:pt x="414848" y="38406"/>
                      <a:pt x="413558" y="37375"/>
                    </a:cubicBezTo>
                    <a:cubicBezTo>
                      <a:pt x="412525" y="36344"/>
                      <a:pt x="411751" y="34798"/>
                      <a:pt x="411751" y="32993"/>
                    </a:cubicBezTo>
                    <a:lnTo>
                      <a:pt x="411751" y="21394"/>
                    </a:lnTo>
                    <a:lnTo>
                      <a:pt x="385677" y="21394"/>
                    </a:lnTo>
                    <a:lnTo>
                      <a:pt x="385677" y="32993"/>
                    </a:lnTo>
                    <a:cubicBezTo>
                      <a:pt x="385677" y="34798"/>
                      <a:pt x="384903" y="36344"/>
                      <a:pt x="383870" y="37375"/>
                    </a:cubicBezTo>
                    <a:cubicBezTo>
                      <a:pt x="382580" y="38406"/>
                      <a:pt x="381289" y="38922"/>
                      <a:pt x="379740" y="38922"/>
                    </a:cubicBezTo>
                    <a:cubicBezTo>
                      <a:pt x="378191" y="38922"/>
                      <a:pt x="376642" y="38406"/>
                      <a:pt x="375609" y="37375"/>
                    </a:cubicBezTo>
                    <a:cubicBezTo>
                      <a:pt x="374319" y="36344"/>
                      <a:pt x="373802" y="34798"/>
                      <a:pt x="373802" y="32993"/>
                    </a:cubicBezTo>
                    <a:lnTo>
                      <a:pt x="373802" y="21394"/>
                    </a:lnTo>
                    <a:lnTo>
                      <a:pt x="347471" y="21394"/>
                    </a:lnTo>
                    <a:lnTo>
                      <a:pt x="347471" y="32993"/>
                    </a:lnTo>
                    <a:cubicBezTo>
                      <a:pt x="347471" y="34798"/>
                      <a:pt x="346955" y="36344"/>
                      <a:pt x="345664" y="37375"/>
                    </a:cubicBezTo>
                    <a:cubicBezTo>
                      <a:pt x="344631" y="38406"/>
                      <a:pt x="343082" y="38922"/>
                      <a:pt x="341534" y="38922"/>
                    </a:cubicBezTo>
                    <a:cubicBezTo>
                      <a:pt x="339985" y="38922"/>
                      <a:pt x="338694" y="38406"/>
                      <a:pt x="337403" y="37375"/>
                    </a:cubicBezTo>
                    <a:cubicBezTo>
                      <a:pt x="336371" y="36344"/>
                      <a:pt x="335854" y="34798"/>
                      <a:pt x="335854" y="32993"/>
                    </a:cubicBezTo>
                    <a:lnTo>
                      <a:pt x="335854" y="21394"/>
                    </a:lnTo>
                    <a:lnTo>
                      <a:pt x="310556" y="21394"/>
                    </a:lnTo>
                    <a:lnTo>
                      <a:pt x="310556" y="32993"/>
                    </a:lnTo>
                    <a:cubicBezTo>
                      <a:pt x="310556" y="34798"/>
                      <a:pt x="309781" y="36344"/>
                      <a:pt x="308748" y="37375"/>
                    </a:cubicBezTo>
                    <a:cubicBezTo>
                      <a:pt x="307458" y="38406"/>
                      <a:pt x="306167" y="38922"/>
                      <a:pt x="304618" y="38922"/>
                    </a:cubicBezTo>
                    <a:cubicBezTo>
                      <a:pt x="303069" y="38922"/>
                      <a:pt x="301520" y="38406"/>
                      <a:pt x="300488" y="37375"/>
                    </a:cubicBezTo>
                    <a:cubicBezTo>
                      <a:pt x="299197" y="36344"/>
                      <a:pt x="298681" y="34798"/>
                      <a:pt x="298681" y="32993"/>
                    </a:cubicBezTo>
                    <a:lnTo>
                      <a:pt x="298681" y="21394"/>
                    </a:lnTo>
                    <a:lnTo>
                      <a:pt x="272349" y="21394"/>
                    </a:lnTo>
                    <a:lnTo>
                      <a:pt x="272349" y="32993"/>
                    </a:lnTo>
                    <a:cubicBezTo>
                      <a:pt x="272349" y="34798"/>
                      <a:pt x="271833" y="36344"/>
                      <a:pt x="270542" y="37375"/>
                    </a:cubicBezTo>
                    <a:cubicBezTo>
                      <a:pt x="269510" y="38406"/>
                      <a:pt x="268219" y="38922"/>
                      <a:pt x="266670" y="38922"/>
                    </a:cubicBezTo>
                    <a:cubicBezTo>
                      <a:pt x="265121" y="38922"/>
                      <a:pt x="263572" y="38406"/>
                      <a:pt x="262539" y="37375"/>
                    </a:cubicBezTo>
                    <a:cubicBezTo>
                      <a:pt x="261249" y="36344"/>
                      <a:pt x="260732" y="34798"/>
                      <a:pt x="260732" y="32993"/>
                    </a:cubicBezTo>
                    <a:lnTo>
                      <a:pt x="260732" y="21394"/>
                    </a:lnTo>
                    <a:lnTo>
                      <a:pt x="234401" y="21394"/>
                    </a:lnTo>
                    <a:lnTo>
                      <a:pt x="234401" y="32993"/>
                    </a:lnTo>
                    <a:cubicBezTo>
                      <a:pt x="234401" y="34798"/>
                      <a:pt x="233885" y="36344"/>
                      <a:pt x="232594" y="37375"/>
                    </a:cubicBezTo>
                    <a:cubicBezTo>
                      <a:pt x="231561" y="38406"/>
                      <a:pt x="230012" y="38922"/>
                      <a:pt x="228464" y="38922"/>
                    </a:cubicBezTo>
                    <a:cubicBezTo>
                      <a:pt x="226915" y="38922"/>
                      <a:pt x="225624" y="38406"/>
                      <a:pt x="224333" y="37375"/>
                    </a:cubicBezTo>
                    <a:cubicBezTo>
                      <a:pt x="223301" y="36344"/>
                      <a:pt x="222526" y="34798"/>
                      <a:pt x="222526" y="32993"/>
                    </a:cubicBezTo>
                    <a:lnTo>
                      <a:pt x="222526" y="21394"/>
                    </a:lnTo>
                    <a:lnTo>
                      <a:pt x="196453" y="21394"/>
                    </a:lnTo>
                    <a:lnTo>
                      <a:pt x="196453" y="32993"/>
                    </a:lnTo>
                    <a:cubicBezTo>
                      <a:pt x="196453" y="34798"/>
                      <a:pt x="195678" y="36344"/>
                      <a:pt x="194646" y="37375"/>
                    </a:cubicBezTo>
                    <a:cubicBezTo>
                      <a:pt x="193355" y="38406"/>
                      <a:pt x="192064" y="38922"/>
                      <a:pt x="190515" y="38922"/>
                    </a:cubicBezTo>
                    <a:cubicBezTo>
                      <a:pt x="188967" y="38922"/>
                      <a:pt x="187418" y="38406"/>
                      <a:pt x="186385" y="37375"/>
                    </a:cubicBezTo>
                    <a:cubicBezTo>
                      <a:pt x="185094" y="36344"/>
                      <a:pt x="184578" y="34798"/>
                      <a:pt x="184578" y="32993"/>
                    </a:cubicBezTo>
                    <a:lnTo>
                      <a:pt x="184578" y="21394"/>
                    </a:lnTo>
                    <a:lnTo>
                      <a:pt x="158246" y="21394"/>
                    </a:lnTo>
                    <a:lnTo>
                      <a:pt x="158246" y="32993"/>
                    </a:lnTo>
                    <a:cubicBezTo>
                      <a:pt x="158246" y="34798"/>
                      <a:pt x="157730" y="36344"/>
                      <a:pt x="156439" y="37375"/>
                    </a:cubicBezTo>
                    <a:cubicBezTo>
                      <a:pt x="155406" y="38406"/>
                      <a:pt x="153858" y="38922"/>
                      <a:pt x="152309" y="38922"/>
                    </a:cubicBezTo>
                    <a:cubicBezTo>
                      <a:pt x="150760" y="38922"/>
                      <a:pt x="149469" y="38406"/>
                      <a:pt x="148178" y="37375"/>
                    </a:cubicBezTo>
                    <a:cubicBezTo>
                      <a:pt x="147146" y="36344"/>
                      <a:pt x="146371" y="34798"/>
                      <a:pt x="146371" y="32993"/>
                    </a:cubicBezTo>
                    <a:lnTo>
                      <a:pt x="146371" y="21394"/>
                    </a:lnTo>
                    <a:lnTo>
                      <a:pt x="120298" y="21394"/>
                    </a:lnTo>
                    <a:lnTo>
                      <a:pt x="120298" y="32993"/>
                    </a:lnTo>
                    <a:cubicBezTo>
                      <a:pt x="120298" y="34798"/>
                      <a:pt x="119782" y="36344"/>
                      <a:pt x="118491" y="37375"/>
                    </a:cubicBezTo>
                    <a:cubicBezTo>
                      <a:pt x="117200" y="38406"/>
                      <a:pt x="115909" y="38922"/>
                      <a:pt x="114361" y="38922"/>
                    </a:cubicBezTo>
                    <a:cubicBezTo>
                      <a:pt x="112812" y="38922"/>
                      <a:pt x="111521" y="38406"/>
                      <a:pt x="110230" y="37375"/>
                    </a:cubicBezTo>
                    <a:cubicBezTo>
                      <a:pt x="108939" y="36344"/>
                      <a:pt x="108423" y="34798"/>
                      <a:pt x="108423" y="32993"/>
                    </a:cubicBezTo>
                    <a:lnTo>
                      <a:pt x="108423" y="21394"/>
                    </a:lnTo>
                    <a:lnTo>
                      <a:pt x="82350" y="21394"/>
                    </a:lnTo>
                    <a:lnTo>
                      <a:pt x="82350" y="32993"/>
                    </a:lnTo>
                    <a:cubicBezTo>
                      <a:pt x="82350" y="34798"/>
                      <a:pt x="81575" y="36344"/>
                      <a:pt x="80543" y="37375"/>
                    </a:cubicBezTo>
                    <a:cubicBezTo>
                      <a:pt x="79252" y="38406"/>
                      <a:pt x="77961" y="38922"/>
                      <a:pt x="76412" y="38922"/>
                    </a:cubicBezTo>
                    <a:cubicBezTo>
                      <a:pt x="74863" y="38922"/>
                      <a:pt x="73315" y="38406"/>
                      <a:pt x="72282" y="37375"/>
                    </a:cubicBezTo>
                    <a:cubicBezTo>
                      <a:pt x="70991" y="36344"/>
                      <a:pt x="70475" y="34798"/>
                      <a:pt x="70475" y="32993"/>
                    </a:cubicBezTo>
                    <a:lnTo>
                      <a:pt x="70475" y="21394"/>
                    </a:lnTo>
                    <a:close/>
                    <a:moveTo>
                      <a:pt x="52662" y="0"/>
                    </a:moveTo>
                    <a:lnTo>
                      <a:pt x="555540" y="0"/>
                    </a:lnTo>
                    <a:cubicBezTo>
                      <a:pt x="584712" y="0"/>
                      <a:pt x="608203" y="23456"/>
                      <a:pt x="608203" y="52326"/>
                    </a:cubicBezTo>
                    <a:lnTo>
                      <a:pt x="608203" y="386902"/>
                    </a:lnTo>
                    <a:cubicBezTo>
                      <a:pt x="608203" y="415771"/>
                      <a:pt x="584712" y="439485"/>
                      <a:pt x="555540" y="439485"/>
                    </a:cubicBezTo>
                    <a:lnTo>
                      <a:pt x="325528" y="439485"/>
                    </a:lnTo>
                    <a:lnTo>
                      <a:pt x="325528" y="484078"/>
                    </a:lnTo>
                    <a:lnTo>
                      <a:pt x="486614" y="484078"/>
                    </a:lnTo>
                    <a:lnTo>
                      <a:pt x="508041" y="505472"/>
                    </a:lnTo>
                    <a:lnTo>
                      <a:pt x="508041" y="527124"/>
                    </a:lnTo>
                    <a:lnTo>
                      <a:pt x="100162" y="527124"/>
                    </a:lnTo>
                    <a:lnTo>
                      <a:pt x="100162" y="505472"/>
                    </a:lnTo>
                    <a:lnTo>
                      <a:pt x="121589" y="484078"/>
                    </a:lnTo>
                    <a:lnTo>
                      <a:pt x="282675" y="484078"/>
                    </a:lnTo>
                    <a:lnTo>
                      <a:pt x="282675" y="439485"/>
                    </a:lnTo>
                    <a:lnTo>
                      <a:pt x="52662" y="439485"/>
                    </a:lnTo>
                    <a:cubicBezTo>
                      <a:pt x="23750" y="439485"/>
                      <a:pt x="0" y="415771"/>
                      <a:pt x="0" y="386902"/>
                    </a:cubicBezTo>
                    <a:lnTo>
                      <a:pt x="0" y="52326"/>
                    </a:lnTo>
                    <a:cubicBezTo>
                      <a:pt x="0" y="23456"/>
                      <a:pt x="23750" y="0"/>
                      <a:pt x="526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19" name="business-bars-graphic_15237"/>
              <p:cNvSpPr>
                <a:spLocks noChangeAspect="1"/>
              </p:cNvSpPr>
              <p:nvPr/>
            </p:nvSpPr>
            <p:spPr bwMode="auto">
              <a:xfrm>
                <a:off x="9229" y="4941"/>
                <a:ext cx="771" cy="697"/>
              </a:xfrm>
              <a:custGeom>
                <a:avLst/>
                <a:gdLst>
                  <a:gd name="connsiteX0" fmla="*/ 41158 w 584292"/>
                  <a:gd name="connsiteY0" fmla="*/ 446576 h 527936"/>
                  <a:gd name="connsiteX1" fmla="*/ 543134 w 584292"/>
                  <a:gd name="connsiteY1" fmla="*/ 446576 h 527936"/>
                  <a:gd name="connsiteX2" fmla="*/ 584292 w 584292"/>
                  <a:gd name="connsiteY2" fmla="*/ 487659 h 527936"/>
                  <a:gd name="connsiteX3" fmla="*/ 543134 w 584292"/>
                  <a:gd name="connsiteY3" fmla="*/ 527936 h 527936"/>
                  <a:gd name="connsiteX4" fmla="*/ 41158 w 584292"/>
                  <a:gd name="connsiteY4" fmla="*/ 527936 h 527936"/>
                  <a:gd name="connsiteX5" fmla="*/ 0 w 584292"/>
                  <a:gd name="connsiteY5" fmla="*/ 487659 h 527936"/>
                  <a:gd name="connsiteX6" fmla="*/ 41158 w 584292"/>
                  <a:gd name="connsiteY6" fmla="*/ 446576 h 527936"/>
                  <a:gd name="connsiteX7" fmla="*/ 62981 w 584292"/>
                  <a:gd name="connsiteY7" fmla="*/ 268438 h 527936"/>
                  <a:gd name="connsiteX8" fmla="*/ 172707 w 584292"/>
                  <a:gd name="connsiteY8" fmla="*/ 268438 h 527936"/>
                  <a:gd name="connsiteX9" fmla="*/ 193684 w 584292"/>
                  <a:gd name="connsiteY9" fmla="*/ 289386 h 527936"/>
                  <a:gd name="connsiteX10" fmla="*/ 193684 w 584292"/>
                  <a:gd name="connsiteY10" fmla="*/ 409434 h 527936"/>
                  <a:gd name="connsiteX11" fmla="*/ 172707 w 584292"/>
                  <a:gd name="connsiteY11" fmla="*/ 430382 h 527936"/>
                  <a:gd name="connsiteX12" fmla="*/ 62981 w 584292"/>
                  <a:gd name="connsiteY12" fmla="*/ 430382 h 527936"/>
                  <a:gd name="connsiteX13" fmla="*/ 41198 w 584292"/>
                  <a:gd name="connsiteY13" fmla="*/ 409434 h 527936"/>
                  <a:gd name="connsiteX14" fmla="*/ 41198 w 584292"/>
                  <a:gd name="connsiteY14" fmla="*/ 289386 h 527936"/>
                  <a:gd name="connsiteX15" fmla="*/ 62981 w 584292"/>
                  <a:gd name="connsiteY15" fmla="*/ 268438 h 527936"/>
                  <a:gd name="connsiteX16" fmla="*/ 411585 w 584292"/>
                  <a:gd name="connsiteY16" fmla="*/ 158834 h 527936"/>
                  <a:gd name="connsiteX17" fmla="*/ 521311 w 584292"/>
                  <a:gd name="connsiteY17" fmla="*/ 158834 h 527936"/>
                  <a:gd name="connsiteX18" fmla="*/ 543094 w 584292"/>
                  <a:gd name="connsiteY18" fmla="*/ 180590 h 527936"/>
                  <a:gd name="connsiteX19" fmla="*/ 543094 w 584292"/>
                  <a:gd name="connsiteY19" fmla="*/ 409431 h 527936"/>
                  <a:gd name="connsiteX20" fmla="*/ 521311 w 584292"/>
                  <a:gd name="connsiteY20" fmla="*/ 430381 h 527936"/>
                  <a:gd name="connsiteX21" fmla="*/ 411585 w 584292"/>
                  <a:gd name="connsiteY21" fmla="*/ 430381 h 527936"/>
                  <a:gd name="connsiteX22" fmla="*/ 390608 w 584292"/>
                  <a:gd name="connsiteY22" fmla="*/ 409431 h 527936"/>
                  <a:gd name="connsiteX23" fmla="*/ 390608 w 584292"/>
                  <a:gd name="connsiteY23" fmla="*/ 180590 h 527936"/>
                  <a:gd name="connsiteX24" fmla="*/ 411585 w 584292"/>
                  <a:gd name="connsiteY24" fmla="*/ 158834 h 527936"/>
                  <a:gd name="connsiteX25" fmla="*/ 237226 w 584292"/>
                  <a:gd name="connsiteY25" fmla="*/ 0 h 527936"/>
                  <a:gd name="connsiteX26" fmla="*/ 347066 w 584292"/>
                  <a:gd name="connsiteY26" fmla="*/ 0 h 527936"/>
                  <a:gd name="connsiteX27" fmla="*/ 368065 w 584292"/>
                  <a:gd name="connsiteY27" fmla="*/ 21761 h 527936"/>
                  <a:gd name="connsiteX28" fmla="*/ 368065 w 584292"/>
                  <a:gd name="connsiteY28" fmla="*/ 409426 h 527936"/>
                  <a:gd name="connsiteX29" fmla="*/ 347066 w 584292"/>
                  <a:gd name="connsiteY29" fmla="*/ 430381 h 527936"/>
                  <a:gd name="connsiteX30" fmla="*/ 237226 w 584292"/>
                  <a:gd name="connsiteY30" fmla="*/ 430381 h 527936"/>
                  <a:gd name="connsiteX31" fmla="*/ 216227 w 584292"/>
                  <a:gd name="connsiteY31" fmla="*/ 409426 h 527936"/>
                  <a:gd name="connsiteX32" fmla="*/ 216227 w 584292"/>
                  <a:gd name="connsiteY32" fmla="*/ 21761 h 527936"/>
                  <a:gd name="connsiteX33" fmla="*/ 237226 w 584292"/>
                  <a:gd name="connsiteY33" fmla="*/ 0 h 527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84292" h="527936">
                    <a:moveTo>
                      <a:pt x="41158" y="446576"/>
                    </a:moveTo>
                    <a:lnTo>
                      <a:pt x="543134" y="446576"/>
                    </a:lnTo>
                    <a:cubicBezTo>
                      <a:pt x="565730" y="446576"/>
                      <a:pt x="584292" y="465104"/>
                      <a:pt x="584292" y="487659"/>
                    </a:cubicBezTo>
                    <a:cubicBezTo>
                      <a:pt x="584292" y="510214"/>
                      <a:pt x="565730" y="527936"/>
                      <a:pt x="543134" y="527936"/>
                    </a:cubicBezTo>
                    <a:lnTo>
                      <a:pt x="41158" y="527936"/>
                    </a:lnTo>
                    <a:cubicBezTo>
                      <a:pt x="18562" y="527936"/>
                      <a:pt x="0" y="510214"/>
                      <a:pt x="0" y="487659"/>
                    </a:cubicBezTo>
                    <a:cubicBezTo>
                      <a:pt x="0" y="465104"/>
                      <a:pt x="18562" y="446576"/>
                      <a:pt x="41158" y="446576"/>
                    </a:cubicBezTo>
                    <a:close/>
                    <a:moveTo>
                      <a:pt x="62981" y="268438"/>
                    </a:moveTo>
                    <a:lnTo>
                      <a:pt x="172707" y="268438"/>
                    </a:lnTo>
                    <a:cubicBezTo>
                      <a:pt x="184002" y="268438"/>
                      <a:pt x="193684" y="278106"/>
                      <a:pt x="193684" y="289386"/>
                    </a:cubicBezTo>
                    <a:lnTo>
                      <a:pt x="193684" y="409434"/>
                    </a:lnTo>
                    <a:cubicBezTo>
                      <a:pt x="193684" y="420714"/>
                      <a:pt x="184002" y="430382"/>
                      <a:pt x="172707" y="430382"/>
                    </a:cubicBezTo>
                    <a:lnTo>
                      <a:pt x="62981" y="430382"/>
                    </a:lnTo>
                    <a:cubicBezTo>
                      <a:pt x="50879" y="430382"/>
                      <a:pt x="41198" y="420714"/>
                      <a:pt x="41198" y="409434"/>
                    </a:cubicBezTo>
                    <a:lnTo>
                      <a:pt x="41198" y="289386"/>
                    </a:lnTo>
                    <a:cubicBezTo>
                      <a:pt x="41198" y="278106"/>
                      <a:pt x="50879" y="268438"/>
                      <a:pt x="62981" y="268438"/>
                    </a:cubicBezTo>
                    <a:close/>
                    <a:moveTo>
                      <a:pt x="411585" y="158834"/>
                    </a:moveTo>
                    <a:lnTo>
                      <a:pt x="521311" y="158834"/>
                    </a:lnTo>
                    <a:cubicBezTo>
                      <a:pt x="533413" y="158834"/>
                      <a:pt x="543094" y="168503"/>
                      <a:pt x="543094" y="180590"/>
                    </a:cubicBezTo>
                    <a:lnTo>
                      <a:pt x="543094" y="409431"/>
                    </a:lnTo>
                    <a:cubicBezTo>
                      <a:pt x="543094" y="420712"/>
                      <a:pt x="533413" y="430381"/>
                      <a:pt x="521311" y="430381"/>
                    </a:cubicBezTo>
                    <a:lnTo>
                      <a:pt x="411585" y="430381"/>
                    </a:lnTo>
                    <a:cubicBezTo>
                      <a:pt x="400290" y="430381"/>
                      <a:pt x="390608" y="420712"/>
                      <a:pt x="390608" y="409431"/>
                    </a:cubicBezTo>
                    <a:lnTo>
                      <a:pt x="390608" y="180590"/>
                    </a:lnTo>
                    <a:cubicBezTo>
                      <a:pt x="390608" y="168503"/>
                      <a:pt x="400290" y="158834"/>
                      <a:pt x="411585" y="158834"/>
                    </a:cubicBezTo>
                    <a:close/>
                    <a:moveTo>
                      <a:pt x="237226" y="0"/>
                    </a:moveTo>
                    <a:lnTo>
                      <a:pt x="347066" y="0"/>
                    </a:lnTo>
                    <a:cubicBezTo>
                      <a:pt x="358373" y="0"/>
                      <a:pt x="368065" y="9672"/>
                      <a:pt x="368065" y="21761"/>
                    </a:cubicBezTo>
                    <a:lnTo>
                      <a:pt x="368065" y="409426"/>
                    </a:lnTo>
                    <a:cubicBezTo>
                      <a:pt x="368065" y="420710"/>
                      <a:pt x="358373" y="430381"/>
                      <a:pt x="347066" y="430381"/>
                    </a:cubicBezTo>
                    <a:lnTo>
                      <a:pt x="237226" y="430381"/>
                    </a:lnTo>
                    <a:cubicBezTo>
                      <a:pt x="225111" y="430381"/>
                      <a:pt x="216227" y="420710"/>
                      <a:pt x="216227" y="409426"/>
                    </a:cubicBezTo>
                    <a:lnTo>
                      <a:pt x="216227" y="21761"/>
                    </a:lnTo>
                    <a:cubicBezTo>
                      <a:pt x="216227" y="9672"/>
                      <a:pt x="225111" y="0"/>
                      <a:pt x="23722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20" name="data-analytics-circular-graphic_38929"/>
              <p:cNvSpPr>
                <a:spLocks noChangeAspect="1"/>
              </p:cNvSpPr>
              <p:nvPr/>
            </p:nvSpPr>
            <p:spPr bwMode="auto">
              <a:xfrm>
                <a:off x="9215" y="7806"/>
                <a:ext cx="766" cy="758"/>
              </a:xfrm>
              <a:custGeom>
                <a:avLst/>
                <a:gdLst>
                  <a:gd name="connsiteX0" fmla="*/ 269730 w 593397"/>
                  <a:gd name="connsiteY0" fmla="*/ 48345 h 586586"/>
                  <a:gd name="connsiteX1" fmla="*/ 269730 w 593397"/>
                  <a:gd name="connsiteY1" fmla="*/ 329207 h 586586"/>
                  <a:gd name="connsiteX2" fmla="*/ 518251 w 593397"/>
                  <a:gd name="connsiteY2" fmla="*/ 421753 h 586586"/>
                  <a:gd name="connsiteX3" fmla="*/ 269730 w 593397"/>
                  <a:gd name="connsiteY3" fmla="*/ 586586 h 586586"/>
                  <a:gd name="connsiteX4" fmla="*/ 0 w 593397"/>
                  <a:gd name="connsiteY4" fmla="*/ 317696 h 586586"/>
                  <a:gd name="connsiteX5" fmla="*/ 269730 w 593397"/>
                  <a:gd name="connsiteY5" fmla="*/ 48345 h 586586"/>
                  <a:gd name="connsiteX6" fmla="*/ 323685 w 593397"/>
                  <a:gd name="connsiteY6" fmla="*/ 0 h 586586"/>
                  <a:gd name="connsiteX7" fmla="*/ 593397 w 593397"/>
                  <a:gd name="connsiteY7" fmla="*/ 269372 h 586586"/>
                  <a:gd name="connsiteX8" fmla="*/ 572189 w 593397"/>
                  <a:gd name="connsiteY8" fmla="*/ 373437 h 586586"/>
                  <a:gd name="connsiteX9" fmla="*/ 323685 w 593397"/>
                  <a:gd name="connsiteY9" fmla="*/ 280884 h 586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3397" h="586586">
                    <a:moveTo>
                      <a:pt x="269730" y="48345"/>
                    </a:moveTo>
                    <a:lnTo>
                      <a:pt x="269730" y="329207"/>
                    </a:lnTo>
                    <a:lnTo>
                      <a:pt x="518251" y="421753"/>
                    </a:lnTo>
                    <a:cubicBezTo>
                      <a:pt x="477215" y="518903"/>
                      <a:pt x="381311" y="586586"/>
                      <a:pt x="269730" y="586586"/>
                    </a:cubicBezTo>
                    <a:cubicBezTo>
                      <a:pt x="120802" y="586586"/>
                      <a:pt x="0" y="466414"/>
                      <a:pt x="0" y="317696"/>
                    </a:cubicBezTo>
                    <a:cubicBezTo>
                      <a:pt x="0" y="168977"/>
                      <a:pt x="120802" y="48345"/>
                      <a:pt x="269730" y="48345"/>
                    </a:cubicBezTo>
                    <a:close/>
                    <a:moveTo>
                      <a:pt x="323685" y="0"/>
                    </a:moveTo>
                    <a:cubicBezTo>
                      <a:pt x="472603" y="0"/>
                      <a:pt x="593397" y="120642"/>
                      <a:pt x="593397" y="269372"/>
                    </a:cubicBezTo>
                    <a:cubicBezTo>
                      <a:pt x="593397" y="306209"/>
                      <a:pt x="585559" y="341665"/>
                      <a:pt x="572189" y="373437"/>
                    </a:cubicBezTo>
                    <a:lnTo>
                      <a:pt x="323685" y="28088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sp>
        <p:nvSpPr>
          <p:cNvPr id="8" name="文本框 7"/>
          <p:cNvSpPr txBox="1"/>
          <p:nvPr/>
        </p:nvSpPr>
        <p:spPr>
          <a:xfrm>
            <a:off x="6358890" y="1722120"/>
            <a:ext cx="3085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583565" y="476250"/>
            <a:ext cx="3239770" cy="931545"/>
            <a:chOff x="7313" y="381"/>
            <a:chExt cx="5102" cy="1467"/>
          </a:xfrm>
        </p:grpSpPr>
        <p:sp>
          <p:nvSpPr>
            <p:cNvPr id="5" name="文本框 4"/>
            <p:cNvSpPr txBox="1"/>
            <p:nvPr/>
          </p:nvSpPr>
          <p:spPr>
            <a:xfrm>
              <a:off x="7313" y="381"/>
              <a:ext cx="5102" cy="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rgbClr val="EC3A38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产品功能</a:t>
              </a:r>
              <a:endParaRPr lang="en-US" altLang="zh-CN" sz="32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345" y="1363"/>
              <a:ext cx="4619" cy="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  <a:hlinkClick r:id="rId2"/>
                </a:rPr>
                <a:t>product functions</a:t>
              </a:r>
              <a:r>
                <a:rPr lang="en-US" altLang="zh-CN" sz="1200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7" name="任意多边形 4"/>
          <p:cNvSpPr/>
          <p:nvPr/>
        </p:nvSpPr>
        <p:spPr>
          <a:xfrm>
            <a:off x="-14605" y="4961255"/>
            <a:ext cx="12217400" cy="1908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9240" h="3006">
                <a:moveTo>
                  <a:pt x="0" y="0"/>
                </a:moveTo>
                <a:lnTo>
                  <a:pt x="3430" y="0"/>
                </a:lnTo>
                <a:lnTo>
                  <a:pt x="3429" y="25"/>
                </a:lnTo>
                <a:cubicBezTo>
                  <a:pt x="3429" y="36"/>
                  <a:pt x="3429" y="47"/>
                  <a:pt x="3429" y="59"/>
                </a:cubicBezTo>
                <a:cubicBezTo>
                  <a:pt x="3429" y="768"/>
                  <a:pt x="4005" y="1344"/>
                  <a:pt x="4715" y="1344"/>
                </a:cubicBezTo>
                <a:cubicBezTo>
                  <a:pt x="5424" y="1344"/>
                  <a:pt x="6000" y="768"/>
                  <a:pt x="6000" y="59"/>
                </a:cubicBezTo>
                <a:cubicBezTo>
                  <a:pt x="6000" y="47"/>
                  <a:pt x="6000" y="36"/>
                  <a:pt x="6000" y="25"/>
                </a:cubicBezTo>
                <a:lnTo>
                  <a:pt x="5999" y="0"/>
                </a:lnTo>
                <a:lnTo>
                  <a:pt x="8335" y="0"/>
                </a:lnTo>
                <a:lnTo>
                  <a:pt x="8334" y="25"/>
                </a:lnTo>
                <a:cubicBezTo>
                  <a:pt x="8334" y="36"/>
                  <a:pt x="8334" y="47"/>
                  <a:pt x="8334" y="59"/>
                </a:cubicBezTo>
                <a:cubicBezTo>
                  <a:pt x="8334" y="768"/>
                  <a:pt x="8910" y="1344"/>
                  <a:pt x="9620" y="1344"/>
                </a:cubicBezTo>
                <a:cubicBezTo>
                  <a:pt x="10329" y="1344"/>
                  <a:pt x="10905" y="768"/>
                  <a:pt x="10905" y="59"/>
                </a:cubicBezTo>
                <a:cubicBezTo>
                  <a:pt x="10905" y="47"/>
                  <a:pt x="10905" y="36"/>
                  <a:pt x="10905" y="25"/>
                </a:cubicBezTo>
                <a:lnTo>
                  <a:pt x="10904" y="0"/>
                </a:lnTo>
                <a:lnTo>
                  <a:pt x="13216" y="0"/>
                </a:lnTo>
                <a:lnTo>
                  <a:pt x="13215" y="25"/>
                </a:lnTo>
                <a:cubicBezTo>
                  <a:pt x="13215" y="36"/>
                  <a:pt x="13215" y="47"/>
                  <a:pt x="13215" y="59"/>
                </a:cubicBezTo>
                <a:cubicBezTo>
                  <a:pt x="13215" y="768"/>
                  <a:pt x="13791" y="1344"/>
                  <a:pt x="14501" y="1344"/>
                </a:cubicBezTo>
                <a:cubicBezTo>
                  <a:pt x="15210" y="1344"/>
                  <a:pt x="15786" y="768"/>
                  <a:pt x="15786" y="59"/>
                </a:cubicBezTo>
                <a:cubicBezTo>
                  <a:pt x="15786" y="47"/>
                  <a:pt x="15786" y="36"/>
                  <a:pt x="15786" y="25"/>
                </a:cubicBezTo>
                <a:lnTo>
                  <a:pt x="15785" y="0"/>
                </a:lnTo>
                <a:lnTo>
                  <a:pt x="19240" y="0"/>
                </a:lnTo>
                <a:lnTo>
                  <a:pt x="19240" y="3006"/>
                </a:lnTo>
                <a:lnTo>
                  <a:pt x="0" y="300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D9D80"/>
              </a:gs>
              <a:gs pos="100000">
                <a:srgbClr val="CB7CC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sp>
        <p:nvSpPr>
          <p:cNvPr id="8" name="任意多边形 11"/>
          <p:cNvSpPr/>
          <p:nvPr/>
        </p:nvSpPr>
        <p:spPr>
          <a:xfrm>
            <a:off x="421524" y="1690688"/>
            <a:ext cx="2324100" cy="2983680"/>
          </a:xfrm>
          <a:custGeom>
            <a:avLst/>
            <a:gdLst>
              <a:gd name="adj1" fmla="val 3091"/>
              <a:gd name="a1" fmla="pin 0 adj1 50000"/>
              <a:gd name="x1" fmla="*/ ss a1 100000"/>
              <a:gd name="x4" fmla="+- r 0 x1"/>
              <a:gd name="y4" fmla="+- b 0 x1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170" h="3484">
                <a:moveTo>
                  <a:pt x="0" y="0"/>
                </a:moveTo>
                <a:lnTo>
                  <a:pt x="3170" y="0"/>
                </a:lnTo>
                <a:lnTo>
                  <a:pt x="3170" y="3484"/>
                </a:lnTo>
                <a:lnTo>
                  <a:pt x="3072" y="3484"/>
                </a:lnTo>
                <a:lnTo>
                  <a:pt x="3072" y="98"/>
                </a:lnTo>
                <a:lnTo>
                  <a:pt x="98" y="98"/>
                </a:lnTo>
                <a:lnTo>
                  <a:pt x="98" y="3484"/>
                </a:lnTo>
                <a:lnTo>
                  <a:pt x="0" y="3484"/>
                </a:lnTo>
                <a:lnTo>
                  <a:pt x="0" y="0"/>
                </a:lnTo>
                <a:close/>
              </a:path>
            </a:pathLst>
          </a:custGeom>
          <a:solidFill>
            <a:srgbClr val="EC3A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ea typeface="印品黑体" panose="00000500000000000000" pitchFamily="2" charset="-122"/>
            </a:endParaRPr>
          </a:p>
        </p:txBody>
      </p:sp>
      <p:sp>
        <p:nvSpPr>
          <p:cNvPr id="9" name="任意多边形 14"/>
          <p:cNvSpPr/>
          <p:nvPr/>
        </p:nvSpPr>
        <p:spPr>
          <a:xfrm>
            <a:off x="3371850" y="1729423"/>
            <a:ext cx="2324100" cy="2944945"/>
          </a:xfrm>
          <a:custGeom>
            <a:avLst/>
            <a:gdLst>
              <a:gd name="adj1" fmla="val 3091"/>
              <a:gd name="a1" fmla="pin 0 adj1 50000"/>
              <a:gd name="x1" fmla="*/ ss a1 100000"/>
              <a:gd name="x4" fmla="+- r 0 x1"/>
              <a:gd name="y4" fmla="+- b 0 x1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170" h="3484">
                <a:moveTo>
                  <a:pt x="0" y="0"/>
                </a:moveTo>
                <a:lnTo>
                  <a:pt x="3170" y="0"/>
                </a:lnTo>
                <a:lnTo>
                  <a:pt x="3170" y="3484"/>
                </a:lnTo>
                <a:lnTo>
                  <a:pt x="3072" y="3484"/>
                </a:lnTo>
                <a:lnTo>
                  <a:pt x="3072" y="98"/>
                </a:lnTo>
                <a:lnTo>
                  <a:pt x="98" y="98"/>
                </a:lnTo>
                <a:lnTo>
                  <a:pt x="98" y="3484"/>
                </a:lnTo>
                <a:lnTo>
                  <a:pt x="0" y="3484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ea typeface="印品黑体" panose="00000500000000000000" pitchFamily="2" charset="-122"/>
            </a:endParaRPr>
          </a:p>
        </p:txBody>
      </p:sp>
      <p:sp>
        <p:nvSpPr>
          <p:cNvPr id="10" name="任意多边形 15"/>
          <p:cNvSpPr/>
          <p:nvPr/>
        </p:nvSpPr>
        <p:spPr>
          <a:xfrm>
            <a:off x="6481128" y="1729422"/>
            <a:ext cx="2324100" cy="2944945"/>
          </a:xfrm>
          <a:custGeom>
            <a:avLst/>
            <a:gdLst>
              <a:gd name="adj1" fmla="val 3091"/>
              <a:gd name="a1" fmla="pin 0 adj1 50000"/>
              <a:gd name="x1" fmla="*/ ss a1 100000"/>
              <a:gd name="x4" fmla="+- r 0 x1"/>
              <a:gd name="y4" fmla="+- b 0 x1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170" h="3484">
                <a:moveTo>
                  <a:pt x="0" y="0"/>
                </a:moveTo>
                <a:lnTo>
                  <a:pt x="3170" y="0"/>
                </a:lnTo>
                <a:lnTo>
                  <a:pt x="3170" y="3484"/>
                </a:lnTo>
                <a:lnTo>
                  <a:pt x="3072" y="3484"/>
                </a:lnTo>
                <a:lnTo>
                  <a:pt x="3072" y="98"/>
                </a:lnTo>
                <a:lnTo>
                  <a:pt x="98" y="98"/>
                </a:lnTo>
                <a:lnTo>
                  <a:pt x="98" y="3484"/>
                </a:lnTo>
                <a:lnTo>
                  <a:pt x="0" y="3484"/>
                </a:lnTo>
                <a:lnTo>
                  <a:pt x="0" y="0"/>
                </a:lnTo>
                <a:close/>
              </a:path>
            </a:pathLst>
          </a:custGeom>
          <a:solidFill>
            <a:srgbClr val="EC3A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ea typeface="印品黑体" panose="00000500000000000000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965325" y="2218690"/>
            <a:ext cx="2011680" cy="646430"/>
            <a:chOff x="10503" y="2827"/>
            <a:chExt cx="3168" cy="1018"/>
          </a:xfrm>
        </p:grpSpPr>
        <p:sp>
          <p:nvSpPr>
            <p:cNvPr id="12" name="文本框 11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183880" y="2218690"/>
            <a:ext cx="2011680" cy="646430"/>
            <a:chOff x="10503" y="2827"/>
            <a:chExt cx="3168" cy="1018"/>
          </a:xfrm>
        </p:grpSpPr>
        <p:sp>
          <p:nvSpPr>
            <p:cNvPr id="15" name="文本框 14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宋体" panose="02010600030101010101" pitchFamily="2" charset="-122"/>
                  <a:sym typeface="+mn-ea"/>
                </a:rPr>
                <a:t>. </a:t>
              </a: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090795" y="2218690"/>
            <a:ext cx="2011680" cy="646430"/>
            <a:chOff x="10503" y="2827"/>
            <a:chExt cx="3168" cy="1018"/>
          </a:xfrm>
        </p:grpSpPr>
        <p:sp>
          <p:nvSpPr>
            <p:cNvPr id="18" name="文本框 17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sp>
        <p:nvSpPr>
          <p:cNvPr id="20" name="任意多边形 14"/>
          <p:cNvSpPr/>
          <p:nvPr/>
        </p:nvSpPr>
        <p:spPr>
          <a:xfrm>
            <a:off x="9542005" y="1786890"/>
            <a:ext cx="2324100" cy="2884303"/>
          </a:xfrm>
          <a:custGeom>
            <a:avLst/>
            <a:gdLst>
              <a:gd name="adj1" fmla="val 3091"/>
              <a:gd name="a1" fmla="pin 0 adj1 50000"/>
              <a:gd name="x1" fmla="*/ ss a1 100000"/>
              <a:gd name="x4" fmla="+- r 0 x1"/>
              <a:gd name="y4" fmla="+- b 0 x1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170" h="3484">
                <a:moveTo>
                  <a:pt x="0" y="0"/>
                </a:moveTo>
                <a:lnTo>
                  <a:pt x="3170" y="0"/>
                </a:lnTo>
                <a:lnTo>
                  <a:pt x="3170" y="3484"/>
                </a:lnTo>
                <a:lnTo>
                  <a:pt x="3072" y="3484"/>
                </a:lnTo>
                <a:lnTo>
                  <a:pt x="3072" y="98"/>
                </a:lnTo>
                <a:lnTo>
                  <a:pt x="98" y="98"/>
                </a:lnTo>
                <a:lnTo>
                  <a:pt x="98" y="3484"/>
                </a:lnTo>
                <a:lnTo>
                  <a:pt x="0" y="3484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ea typeface="印品黑体" panose="00000500000000000000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03885" y="2011680"/>
            <a:ext cx="19189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用户能够查看校园食堂以及周边餐饮店的顾客评价、服务态度、人流量、招牌菜品等基本信息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3559193" y="2011680"/>
            <a:ext cx="19783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用户能够在我们的产品上对食堂以及餐饮店发布评论、分享自己的美食经历！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6630838" y="2021305"/>
            <a:ext cx="20621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3.</a:t>
            </a:r>
            <a:r>
              <a:rPr lang="zh-CN" altLang="en-US" dirty="0"/>
              <a:t>食堂以及周边的餐饮店可以在我们的平台上推广自己的招牌菜肴、优惠信息，以此来吸引顾客！</a:t>
            </a:r>
          </a:p>
          <a:p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9667991" y="2021205"/>
            <a:ext cx="207264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4.</a:t>
            </a:r>
            <a:r>
              <a:rPr lang="zh-CN" altLang="en-US" dirty="0"/>
              <a:t>商家可以通过我们的产品及时查看用户的反馈信息，从而对餐饮店进行相应的改进和完善。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0"/>
            <a:ext cx="12192000" cy="6857999"/>
            <a:chOff x="880110" y="2315210"/>
            <a:chExt cx="10494645" cy="3661410"/>
          </a:xfrm>
        </p:grpSpPr>
        <p:sp>
          <p:nvSpPr>
            <p:cNvPr id="5" name="矩形 4"/>
            <p:cNvSpPr/>
            <p:nvPr/>
          </p:nvSpPr>
          <p:spPr>
            <a:xfrm>
              <a:off x="880110" y="2315210"/>
              <a:ext cx="10494645" cy="3661410"/>
            </a:xfrm>
            <a:prstGeom prst="rect">
              <a:avLst/>
            </a:prstGeom>
            <a:gradFill>
              <a:gsLst>
                <a:gs pos="0">
                  <a:srgbClr val="CB7CC8"/>
                </a:gs>
                <a:gs pos="100000">
                  <a:srgbClr val="ED9D8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380490" y="2534920"/>
              <a:ext cx="6058535" cy="838835"/>
              <a:chOff x="10008" y="2246"/>
              <a:chExt cx="9541" cy="1321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10008" y="3201"/>
                <a:ext cx="9541" cy="3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endParaRPr 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10048" y="2246"/>
                <a:ext cx="5768" cy="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2400" b="1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开发计划和要求</a:t>
                </a: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10150" y="2751"/>
                <a:ext cx="5796" cy="285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bg1"/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Development plan and requirements</a:t>
                </a:r>
                <a:endParaRPr lang="zh-CN" altLang="en-US" sz="16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006965" y="3036570"/>
              <a:ext cx="498475" cy="2300605"/>
              <a:chOff x="9215" y="4941"/>
              <a:chExt cx="785" cy="3623"/>
            </a:xfrm>
          </p:grpSpPr>
          <p:sp>
            <p:nvSpPr>
              <p:cNvPr id="18" name="computer-screen-with-pie-graph-symbol_30881"/>
              <p:cNvSpPr>
                <a:spLocks noChangeAspect="1"/>
              </p:cNvSpPr>
              <p:nvPr/>
            </p:nvSpPr>
            <p:spPr bwMode="auto">
              <a:xfrm>
                <a:off x="9229" y="6454"/>
                <a:ext cx="737" cy="639"/>
              </a:xfrm>
              <a:custGeom>
                <a:avLst/>
                <a:gdLst>
                  <a:gd name="connsiteX0" fmla="*/ 532049 w 608203"/>
                  <a:gd name="connsiteY0" fmla="*/ 336380 h 527124"/>
                  <a:gd name="connsiteX1" fmla="*/ 530242 w 608203"/>
                  <a:gd name="connsiteY1" fmla="*/ 338184 h 527124"/>
                  <a:gd name="connsiteX2" fmla="*/ 530242 w 608203"/>
                  <a:gd name="connsiteY2" fmla="*/ 353392 h 527124"/>
                  <a:gd name="connsiteX3" fmla="*/ 530500 w 608203"/>
                  <a:gd name="connsiteY3" fmla="*/ 353650 h 527124"/>
                  <a:gd name="connsiteX4" fmla="*/ 533598 w 608203"/>
                  <a:gd name="connsiteY4" fmla="*/ 353650 h 527124"/>
                  <a:gd name="connsiteX5" fmla="*/ 533856 w 608203"/>
                  <a:gd name="connsiteY5" fmla="*/ 353392 h 527124"/>
                  <a:gd name="connsiteX6" fmla="*/ 533598 w 608203"/>
                  <a:gd name="connsiteY6" fmla="*/ 353392 h 527124"/>
                  <a:gd name="connsiteX7" fmla="*/ 533598 w 608203"/>
                  <a:gd name="connsiteY7" fmla="*/ 338184 h 527124"/>
                  <a:gd name="connsiteX8" fmla="*/ 532049 w 608203"/>
                  <a:gd name="connsiteY8" fmla="*/ 336380 h 527124"/>
                  <a:gd name="connsiteX9" fmla="*/ 379740 w 608203"/>
                  <a:gd name="connsiteY9" fmla="*/ 336380 h 527124"/>
                  <a:gd name="connsiteX10" fmla="*/ 377933 w 608203"/>
                  <a:gd name="connsiteY10" fmla="*/ 338184 h 527124"/>
                  <a:gd name="connsiteX11" fmla="*/ 377933 w 608203"/>
                  <a:gd name="connsiteY11" fmla="*/ 353392 h 527124"/>
                  <a:gd name="connsiteX12" fmla="*/ 378191 w 608203"/>
                  <a:gd name="connsiteY12" fmla="*/ 353650 h 527124"/>
                  <a:gd name="connsiteX13" fmla="*/ 381289 w 608203"/>
                  <a:gd name="connsiteY13" fmla="*/ 353650 h 527124"/>
                  <a:gd name="connsiteX14" fmla="*/ 381547 w 608203"/>
                  <a:gd name="connsiteY14" fmla="*/ 353392 h 527124"/>
                  <a:gd name="connsiteX15" fmla="*/ 381547 w 608203"/>
                  <a:gd name="connsiteY15" fmla="*/ 338184 h 527124"/>
                  <a:gd name="connsiteX16" fmla="*/ 379740 w 608203"/>
                  <a:gd name="connsiteY16" fmla="*/ 336380 h 527124"/>
                  <a:gd name="connsiteX17" fmla="*/ 228464 w 608203"/>
                  <a:gd name="connsiteY17" fmla="*/ 336380 h 527124"/>
                  <a:gd name="connsiteX18" fmla="*/ 226657 w 608203"/>
                  <a:gd name="connsiteY18" fmla="*/ 338184 h 527124"/>
                  <a:gd name="connsiteX19" fmla="*/ 226657 w 608203"/>
                  <a:gd name="connsiteY19" fmla="*/ 353392 h 527124"/>
                  <a:gd name="connsiteX20" fmla="*/ 226915 w 608203"/>
                  <a:gd name="connsiteY20" fmla="*/ 353650 h 527124"/>
                  <a:gd name="connsiteX21" fmla="*/ 230012 w 608203"/>
                  <a:gd name="connsiteY21" fmla="*/ 353650 h 527124"/>
                  <a:gd name="connsiteX22" fmla="*/ 230271 w 608203"/>
                  <a:gd name="connsiteY22" fmla="*/ 353392 h 527124"/>
                  <a:gd name="connsiteX23" fmla="*/ 230271 w 608203"/>
                  <a:gd name="connsiteY23" fmla="*/ 338184 h 527124"/>
                  <a:gd name="connsiteX24" fmla="*/ 228464 w 608203"/>
                  <a:gd name="connsiteY24" fmla="*/ 336380 h 527124"/>
                  <a:gd name="connsiteX25" fmla="*/ 76154 w 608203"/>
                  <a:gd name="connsiteY25" fmla="*/ 336380 h 527124"/>
                  <a:gd name="connsiteX26" fmla="*/ 74605 w 608203"/>
                  <a:gd name="connsiteY26" fmla="*/ 338184 h 527124"/>
                  <a:gd name="connsiteX27" fmla="*/ 74605 w 608203"/>
                  <a:gd name="connsiteY27" fmla="*/ 353392 h 527124"/>
                  <a:gd name="connsiteX28" fmla="*/ 74863 w 608203"/>
                  <a:gd name="connsiteY28" fmla="*/ 353650 h 527124"/>
                  <a:gd name="connsiteX29" fmla="*/ 77703 w 608203"/>
                  <a:gd name="connsiteY29" fmla="*/ 353650 h 527124"/>
                  <a:gd name="connsiteX30" fmla="*/ 77961 w 608203"/>
                  <a:gd name="connsiteY30" fmla="*/ 353392 h 527124"/>
                  <a:gd name="connsiteX31" fmla="*/ 77961 w 608203"/>
                  <a:gd name="connsiteY31" fmla="*/ 338184 h 527124"/>
                  <a:gd name="connsiteX32" fmla="*/ 76154 w 608203"/>
                  <a:gd name="connsiteY32" fmla="*/ 336380 h 527124"/>
                  <a:gd name="connsiteX33" fmla="*/ 385640 w 608203"/>
                  <a:gd name="connsiteY33" fmla="*/ 296446 h 527124"/>
                  <a:gd name="connsiteX34" fmla="*/ 385640 w 608203"/>
                  <a:gd name="connsiteY34" fmla="*/ 307253 h 527124"/>
                  <a:gd name="connsiteX35" fmla="*/ 383836 w 608203"/>
                  <a:gd name="connsiteY35" fmla="*/ 311626 h 527124"/>
                  <a:gd name="connsiteX36" fmla="*/ 379713 w 608203"/>
                  <a:gd name="connsiteY36" fmla="*/ 313170 h 527124"/>
                  <a:gd name="connsiteX37" fmla="*/ 375589 w 608203"/>
                  <a:gd name="connsiteY37" fmla="*/ 311626 h 527124"/>
                  <a:gd name="connsiteX38" fmla="*/ 373785 w 608203"/>
                  <a:gd name="connsiteY38" fmla="*/ 307253 h 527124"/>
                  <a:gd name="connsiteX39" fmla="*/ 373785 w 608203"/>
                  <a:gd name="connsiteY39" fmla="*/ 304680 h 527124"/>
                  <a:gd name="connsiteX40" fmla="*/ 377909 w 608203"/>
                  <a:gd name="connsiteY40" fmla="*/ 302107 h 527124"/>
                  <a:gd name="connsiteX41" fmla="*/ 377909 w 608203"/>
                  <a:gd name="connsiteY41" fmla="*/ 307767 h 527124"/>
                  <a:gd name="connsiteX42" fmla="*/ 379713 w 608203"/>
                  <a:gd name="connsiteY42" fmla="*/ 309568 h 527124"/>
                  <a:gd name="connsiteX43" fmla="*/ 381517 w 608203"/>
                  <a:gd name="connsiteY43" fmla="*/ 307767 h 527124"/>
                  <a:gd name="connsiteX44" fmla="*/ 381517 w 608203"/>
                  <a:gd name="connsiteY44" fmla="*/ 299534 h 527124"/>
                  <a:gd name="connsiteX45" fmla="*/ 385640 w 608203"/>
                  <a:gd name="connsiteY45" fmla="*/ 296446 h 527124"/>
                  <a:gd name="connsiteX46" fmla="*/ 222493 w 608203"/>
                  <a:gd name="connsiteY46" fmla="*/ 296446 h 527124"/>
                  <a:gd name="connsiteX47" fmla="*/ 226641 w 608203"/>
                  <a:gd name="connsiteY47" fmla="*/ 299534 h 527124"/>
                  <a:gd name="connsiteX48" fmla="*/ 226641 w 608203"/>
                  <a:gd name="connsiteY48" fmla="*/ 307767 h 527124"/>
                  <a:gd name="connsiteX49" fmla="*/ 228456 w 608203"/>
                  <a:gd name="connsiteY49" fmla="*/ 309568 h 527124"/>
                  <a:gd name="connsiteX50" fmla="*/ 230271 w 608203"/>
                  <a:gd name="connsiteY50" fmla="*/ 307767 h 527124"/>
                  <a:gd name="connsiteX51" fmla="*/ 230271 w 608203"/>
                  <a:gd name="connsiteY51" fmla="*/ 302107 h 527124"/>
                  <a:gd name="connsiteX52" fmla="*/ 234419 w 608203"/>
                  <a:gd name="connsiteY52" fmla="*/ 304680 h 527124"/>
                  <a:gd name="connsiteX53" fmla="*/ 234419 w 608203"/>
                  <a:gd name="connsiteY53" fmla="*/ 307253 h 527124"/>
                  <a:gd name="connsiteX54" fmla="*/ 232604 w 608203"/>
                  <a:gd name="connsiteY54" fmla="*/ 311626 h 527124"/>
                  <a:gd name="connsiteX55" fmla="*/ 228456 w 608203"/>
                  <a:gd name="connsiteY55" fmla="*/ 313170 h 527124"/>
                  <a:gd name="connsiteX56" fmla="*/ 224308 w 608203"/>
                  <a:gd name="connsiteY56" fmla="*/ 311626 h 527124"/>
                  <a:gd name="connsiteX57" fmla="*/ 222493 w 608203"/>
                  <a:gd name="connsiteY57" fmla="*/ 307253 h 527124"/>
                  <a:gd name="connsiteX58" fmla="*/ 569992 w 608203"/>
                  <a:gd name="connsiteY58" fmla="*/ 290741 h 527124"/>
                  <a:gd name="connsiteX59" fmla="*/ 568177 w 608203"/>
                  <a:gd name="connsiteY59" fmla="*/ 292545 h 527124"/>
                  <a:gd name="connsiteX60" fmla="*/ 568177 w 608203"/>
                  <a:gd name="connsiteY60" fmla="*/ 307756 h 527124"/>
                  <a:gd name="connsiteX61" fmla="*/ 569992 w 608203"/>
                  <a:gd name="connsiteY61" fmla="*/ 309561 h 527124"/>
                  <a:gd name="connsiteX62" fmla="*/ 571807 w 608203"/>
                  <a:gd name="connsiteY62" fmla="*/ 307756 h 527124"/>
                  <a:gd name="connsiteX63" fmla="*/ 571807 w 608203"/>
                  <a:gd name="connsiteY63" fmla="*/ 292545 h 527124"/>
                  <a:gd name="connsiteX64" fmla="*/ 569992 w 608203"/>
                  <a:gd name="connsiteY64" fmla="*/ 290741 h 527124"/>
                  <a:gd name="connsiteX65" fmla="*/ 532028 w 608203"/>
                  <a:gd name="connsiteY65" fmla="*/ 290741 h 527124"/>
                  <a:gd name="connsiteX66" fmla="*/ 530213 w 608203"/>
                  <a:gd name="connsiteY66" fmla="*/ 292545 h 527124"/>
                  <a:gd name="connsiteX67" fmla="*/ 530213 w 608203"/>
                  <a:gd name="connsiteY67" fmla="*/ 307756 h 527124"/>
                  <a:gd name="connsiteX68" fmla="*/ 532028 w 608203"/>
                  <a:gd name="connsiteY68" fmla="*/ 309561 h 527124"/>
                  <a:gd name="connsiteX69" fmla="*/ 533843 w 608203"/>
                  <a:gd name="connsiteY69" fmla="*/ 307756 h 527124"/>
                  <a:gd name="connsiteX70" fmla="*/ 533843 w 608203"/>
                  <a:gd name="connsiteY70" fmla="*/ 292545 h 527124"/>
                  <a:gd name="connsiteX71" fmla="*/ 532028 w 608203"/>
                  <a:gd name="connsiteY71" fmla="*/ 290741 h 527124"/>
                  <a:gd name="connsiteX72" fmla="*/ 493817 w 608203"/>
                  <a:gd name="connsiteY72" fmla="*/ 290741 h 527124"/>
                  <a:gd name="connsiteX73" fmla="*/ 492013 w 608203"/>
                  <a:gd name="connsiteY73" fmla="*/ 292545 h 527124"/>
                  <a:gd name="connsiteX74" fmla="*/ 492013 w 608203"/>
                  <a:gd name="connsiteY74" fmla="*/ 307756 h 527124"/>
                  <a:gd name="connsiteX75" fmla="*/ 493817 w 608203"/>
                  <a:gd name="connsiteY75" fmla="*/ 309561 h 527124"/>
                  <a:gd name="connsiteX76" fmla="*/ 495621 w 608203"/>
                  <a:gd name="connsiteY76" fmla="*/ 307756 h 527124"/>
                  <a:gd name="connsiteX77" fmla="*/ 495621 w 608203"/>
                  <a:gd name="connsiteY77" fmla="*/ 292545 h 527124"/>
                  <a:gd name="connsiteX78" fmla="*/ 493817 w 608203"/>
                  <a:gd name="connsiteY78" fmla="*/ 290741 h 527124"/>
                  <a:gd name="connsiteX79" fmla="*/ 455888 w 608203"/>
                  <a:gd name="connsiteY79" fmla="*/ 290741 h 527124"/>
                  <a:gd name="connsiteX80" fmla="*/ 454073 w 608203"/>
                  <a:gd name="connsiteY80" fmla="*/ 292545 h 527124"/>
                  <a:gd name="connsiteX81" fmla="*/ 454073 w 608203"/>
                  <a:gd name="connsiteY81" fmla="*/ 307756 h 527124"/>
                  <a:gd name="connsiteX82" fmla="*/ 455888 w 608203"/>
                  <a:gd name="connsiteY82" fmla="*/ 309561 h 527124"/>
                  <a:gd name="connsiteX83" fmla="*/ 457703 w 608203"/>
                  <a:gd name="connsiteY83" fmla="*/ 307756 h 527124"/>
                  <a:gd name="connsiteX84" fmla="*/ 457703 w 608203"/>
                  <a:gd name="connsiteY84" fmla="*/ 292545 h 527124"/>
                  <a:gd name="connsiteX85" fmla="*/ 455888 w 608203"/>
                  <a:gd name="connsiteY85" fmla="*/ 290741 h 527124"/>
                  <a:gd name="connsiteX86" fmla="*/ 417689 w 608203"/>
                  <a:gd name="connsiteY86" fmla="*/ 290741 h 527124"/>
                  <a:gd name="connsiteX87" fmla="*/ 415889 w 608203"/>
                  <a:gd name="connsiteY87" fmla="*/ 292545 h 527124"/>
                  <a:gd name="connsiteX88" fmla="*/ 415889 w 608203"/>
                  <a:gd name="connsiteY88" fmla="*/ 307756 h 527124"/>
                  <a:gd name="connsiteX89" fmla="*/ 417689 w 608203"/>
                  <a:gd name="connsiteY89" fmla="*/ 309561 h 527124"/>
                  <a:gd name="connsiteX90" fmla="*/ 419489 w 608203"/>
                  <a:gd name="connsiteY90" fmla="*/ 307756 h 527124"/>
                  <a:gd name="connsiteX91" fmla="*/ 419489 w 608203"/>
                  <a:gd name="connsiteY91" fmla="*/ 292545 h 527124"/>
                  <a:gd name="connsiteX92" fmla="*/ 417689 w 608203"/>
                  <a:gd name="connsiteY92" fmla="*/ 290741 h 527124"/>
                  <a:gd name="connsiteX93" fmla="*/ 190527 w 608203"/>
                  <a:gd name="connsiteY93" fmla="*/ 290741 h 527124"/>
                  <a:gd name="connsiteX94" fmla="*/ 188723 w 608203"/>
                  <a:gd name="connsiteY94" fmla="*/ 292545 h 527124"/>
                  <a:gd name="connsiteX95" fmla="*/ 188723 w 608203"/>
                  <a:gd name="connsiteY95" fmla="*/ 307756 h 527124"/>
                  <a:gd name="connsiteX96" fmla="*/ 190527 w 608203"/>
                  <a:gd name="connsiteY96" fmla="*/ 309561 h 527124"/>
                  <a:gd name="connsiteX97" fmla="*/ 192331 w 608203"/>
                  <a:gd name="connsiteY97" fmla="*/ 307756 h 527124"/>
                  <a:gd name="connsiteX98" fmla="*/ 192331 w 608203"/>
                  <a:gd name="connsiteY98" fmla="*/ 292545 h 527124"/>
                  <a:gd name="connsiteX99" fmla="*/ 190527 w 608203"/>
                  <a:gd name="connsiteY99" fmla="*/ 290741 h 527124"/>
                  <a:gd name="connsiteX100" fmla="*/ 152280 w 608203"/>
                  <a:gd name="connsiteY100" fmla="*/ 290741 h 527124"/>
                  <a:gd name="connsiteX101" fmla="*/ 150476 w 608203"/>
                  <a:gd name="connsiteY101" fmla="*/ 292545 h 527124"/>
                  <a:gd name="connsiteX102" fmla="*/ 150476 w 608203"/>
                  <a:gd name="connsiteY102" fmla="*/ 307756 h 527124"/>
                  <a:gd name="connsiteX103" fmla="*/ 152280 w 608203"/>
                  <a:gd name="connsiteY103" fmla="*/ 309561 h 527124"/>
                  <a:gd name="connsiteX104" fmla="*/ 154084 w 608203"/>
                  <a:gd name="connsiteY104" fmla="*/ 307756 h 527124"/>
                  <a:gd name="connsiteX105" fmla="*/ 154084 w 608203"/>
                  <a:gd name="connsiteY105" fmla="*/ 292545 h 527124"/>
                  <a:gd name="connsiteX106" fmla="*/ 152280 w 608203"/>
                  <a:gd name="connsiteY106" fmla="*/ 290741 h 527124"/>
                  <a:gd name="connsiteX107" fmla="*/ 114351 w 608203"/>
                  <a:gd name="connsiteY107" fmla="*/ 290741 h 527124"/>
                  <a:gd name="connsiteX108" fmla="*/ 112536 w 608203"/>
                  <a:gd name="connsiteY108" fmla="*/ 292545 h 527124"/>
                  <a:gd name="connsiteX109" fmla="*/ 112536 w 608203"/>
                  <a:gd name="connsiteY109" fmla="*/ 307756 h 527124"/>
                  <a:gd name="connsiteX110" fmla="*/ 114351 w 608203"/>
                  <a:gd name="connsiteY110" fmla="*/ 309561 h 527124"/>
                  <a:gd name="connsiteX111" fmla="*/ 116166 w 608203"/>
                  <a:gd name="connsiteY111" fmla="*/ 307756 h 527124"/>
                  <a:gd name="connsiteX112" fmla="*/ 116166 w 608203"/>
                  <a:gd name="connsiteY112" fmla="*/ 292545 h 527124"/>
                  <a:gd name="connsiteX113" fmla="*/ 114351 w 608203"/>
                  <a:gd name="connsiteY113" fmla="*/ 290741 h 527124"/>
                  <a:gd name="connsiteX114" fmla="*/ 76410 w 608203"/>
                  <a:gd name="connsiteY114" fmla="*/ 290741 h 527124"/>
                  <a:gd name="connsiteX115" fmla="*/ 74610 w 608203"/>
                  <a:gd name="connsiteY115" fmla="*/ 292545 h 527124"/>
                  <a:gd name="connsiteX116" fmla="*/ 74610 w 608203"/>
                  <a:gd name="connsiteY116" fmla="*/ 307756 h 527124"/>
                  <a:gd name="connsiteX117" fmla="*/ 76410 w 608203"/>
                  <a:gd name="connsiteY117" fmla="*/ 309561 h 527124"/>
                  <a:gd name="connsiteX118" fmla="*/ 77953 w 608203"/>
                  <a:gd name="connsiteY118" fmla="*/ 307756 h 527124"/>
                  <a:gd name="connsiteX119" fmla="*/ 77953 w 608203"/>
                  <a:gd name="connsiteY119" fmla="*/ 292545 h 527124"/>
                  <a:gd name="connsiteX120" fmla="*/ 76410 w 608203"/>
                  <a:gd name="connsiteY120" fmla="*/ 290741 h 527124"/>
                  <a:gd name="connsiteX121" fmla="*/ 38211 w 608203"/>
                  <a:gd name="connsiteY121" fmla="*/ 290741 h 527124"/>
                  <a:gd name="connsiteX122" fmla="*/ 36396 w 608203"/>
                  <a:gd name="connsiteY122" fmla="*/ 292545 h 527124"/>
                  <a:gd name="connsiteX123" fmla="*/ 36396 w 608203"/>
                  <a:gd name="connsiteY123" fmla="*/ 307756 h 527124"/>
                  <a:gd name="connsiteX124" fmla="*/ 38211 w 608203"/>
                  <a:gd name="connsiteY124" fmla="*/ 309561 h 527124"/>
                  <a:gd name="connsiteX125" fmla="*/ 40026 w 608203"/>
                  <a:gd name="connsiteY125" fmla="*/ 307756 h 527124"/>
                  <a:gd name="connsiteX126" fmla="*/ 40026 w 608203"/>
                  <a:gd name="connsiteY126" fmla="*/ 292545 h 527124"/>
                  <a:gd name="connsiteX127" fmla="*/ 38211 w 608203"/>
                  <a:gd name="connsiteY127" fmla="*/ 290741 h 527124"/>
                  <a:gd name="connsiteX128" fmla="*/ 569992 w 608203"/>
                  <a:gd name="connsiteY128" fmla="*/ 287131 h 527124"/>
                  <a:gd name="connsiteX129" fmla="*/ 574140 w 608203"/>
                  <a:gd name="connsiteY129" fmla="*/ 288678 h 527124"/>
                  <a:gd name="connsiteX130" fmla="*/ 575955 w 608203"/>
                  <a:gd name="connsiteY130" fmla="*/ 293319 h 527124"/>
                  <a:gd name="connsiteX131" fmla="*/ 575955 w 608203"/>
                  <a:gd name="connsiteY131" fmla="*/ 307241 h 527124"/>
                  <a:gd name="connsiteX132" fmla="*/ 574140 w 608203"/>
                  <a:gd name="connsiteY132" fmla="*/ 311623 h 527124"/>
                  <a:gd name="connsiteX133" fmla="*/ 569992 w 608203"/>
                  <a:gd name="connsiteY133" fmla="*/ 313170 h 527124"/>
                  <a:gd name="connsiteX134" fmla="*/ 565844 w 608203"/>
                  <a:gd name="connsiteY134" fmla="*/ 311623 h 527124"/>
                  <a:gd name="connsiteX135" fmla="*/ 564029 w 608203"/>
                  <a:gd name="connsiteY135" fmla="*/ 307241 h 527124"/>
                  <a:gd name="connsiteX136" fmla="*/ 564029 w 608203"/>
                  <a:gd name="connsiteY136" fmla="*/ 293319 h 527124"/>
                  <a:gd name="connsiteX137" fmla="*/ 565844 w 608203"/>
                  <a:gd name="connsiteY137" fmla="*/ 288678 h 527124"/>
                  <a:gd name="connsiteX138" fmla="*/ 569992 w 608203"/>
                  <a:gd name="connsiteY138" fmla="*/ 287131 h 527124"/>
                  <a:gd name="connsiteX139" fmla="*/ 532028 w 608203"/>
                  <a:gd name="connsiteY139" fmla="*/ 287131 h 527124"/>
                  <a:gd name="connsiteX140" fmla="*/ 536176 w 608203"/>
                  <a:gd name="connsiteY140" fmla="*/ 288678 h 527124"/>
                  <a:gd name="connsiteX141" fmla="*/ 537991 w 608203"/>
                  <a:gd name="connsiteY141" fmla="*/ 293319 h 527124"/>
                  <a:gd name="connsiteX142" fmla="*/ 537991 w 608203"/>
                  <a:gd name="connsiteY142" fmla="*/ 307241 h 527124"/>
                  <a:gd name="connsiteX143" fmla="*/ 536176 w 608203"/>
                  <a:gd name="connsiteY143" fmla="*/ 311623 h 527124"/>
                  <a:gd name="connsiteX144" fmla="*/ 532028 w 608203"/>
                  <a:gd name="connsiteY144" fmla="*/ 313170 h 527124"/>
                  <a:gd name="connsiteX145" fmla="*/ 527880 w 608203"/>
                  <a:gd name="connsiteY145" fmla="*/ 311623 h 527124"/>
                  <a:gd name="connsiteX146" fmla="*/ 526065 w 608203"/>
                  <a:gd name="connsiteY146" fmla="*/ 307241 h 527124"/>
                  <a:gd name="connsiteX147" fmla="*/ 526065 w 608203"/>
                  <a:gd name="connsiteY147" fmla="*/ 293319 h 527124"/>
                  <a:gd name="connsiteX148" fmla="*/ 527880 w 608203"/>
                  <a:gd name="connsiteY148" fmla="*/ 288678 h 527124"/>
                  <a:gd name="connsiteX149" fmla="*/ 532028 w 608203"/>
                  <a:gd name="connsiteY149" fmla="*/ 287131 h 527124"/>
                  <a:gd name="connsiteX150" fmla="*/ 493817 w 608203"/>
                  <a:gd name="connsiteY150" fmla="*/ 287131 h 527124"/>
                  <a:gd name="connsiteX151" fmla="*/ 497940 w 608203"/>
                  <a:gd name="connsiteY151" fmla="*/ 288678 h 527124"/>
                  <a:gd name="connsiteX152" fmla="*/ 499744 w 608203"/>
                  <a:gd name="connsiteY152" fmla="*/ 293319 h 527124"/>
                  <a:gd name="connsiteX153" fmla="*/ 499744 w 608203"/>
                  <a:gd name="connsiteY153" fmla="*/ 307241 h 527124"/>
                  <a:gd name="connsiteX154" fmla="*/ 497940 w 608203"/>
                  <a:gd name="connsiteY154" fmla="*/ 311623 h 527124"/>
                  <a:gd name="connsiteX155" fmla="*/ 493817 w 608203"/>
                  <a:gd name="connsiteY155" fmla="*/ 313170 h 527124"/>
                  <a:gd name="connsiteX156" fmla="*/ 489693 w 608203"/>
                  <a:gd name="connsiteY156" fmla="*/ 311623 h 527124"/>
                  <a:gd name="connsiteX157" fmla="*/ 487889 w 608203"/>
                  <a:gd name="connsiteY157" fmla="*/ 307241 h 527124"/>
                  <a:gd name="connsiteX158" fmla="*/ 487889 w 608203"/>
                  <a:gd name="connsiteY158" fmla="*/ 293319 h 527124"/>
                  <a:gd name="connsiteX159" fmla="*/ 489693 w 608203"/>
                  <a:gd name="connsiteY159" fmla="*/ 288678 h 527124"/>
                  <a:gd name="connsiteX160" fmla="*/ 493817 w 608203"/>
                  <a:gd name="connsiteY160" fmla="*/ 287131 h 527124"/>
                  <a:gd name="connsiteX161" fmla="*/ 455888 w 608203"/>
                  <a:gd name="connsiteY161" fmla="*/ 287131 h 527124"/>
                  <a:gd name="connsiteX162" fmla="*/ 460036 w 608203"/>
                  <a:gd name="connsiteY162" fmla="*/ 288678 h 527124"/>
                  <a:gd name="connsiteX163" fmla="*/ 461851 w 608203"/>
                  <a:gd name="connsiteY163" fmla="*/ 293319 h 527124"/>
                  <a:gd name="connsiteX164" fmla="*/ 461851 w 608203"/>
                  <a:gd name="connsiteY164" fmla="*/ 307241 h 527124"/>
                  <a:gd name="connsiteX165" fmla="*/ 460036 w 608203"/>
                  <a:gd name="connsiteY165" fmla="*/ 311623 h 527124"/>
                  <a:gd name="connsiteX166" fmla="*/ 455888 w 608203"/>
                  <a:gd name="connsiteY166" fmla="*/ 313170 h 527124"/>
                  <a:gd name="connsiteX167" fmla="*/ 451740 w 608203"/>
                  <a:gd name="connsiteY167" fmla="*/ 311623 h 527124"/>
                  <a:gd name="connsiteX168" fmla="*/ 449925 w 608203"/>
                  <a:gd name="connsiteY168" fmla="*/ 307241 h 527124"/>
                  <a:gd name="connsiteX169" fmla="*/ 449925 w 608203"/>
                  <a:gd name="connsiteY169" fmla="*/ 293319 h 527124"/>
                  <a:gd name="connsiteX170" fmla="*/ 451740 w 608203"/>
                  <a:gd name="connsiteY170" fmla="*/ 288678 h 527124"/>
                  <a:gd name="connsiteX171" fmla="*/ 455888 w 608203"/>
                  <a:gd name="connsiteY171" fmla="*/ 287131 h 527124"/>
                  <a:gd name="connsiteX172" fmla="*/ 417689 w 608203"/>
                  <a:gd name="connsiteY172" fmla="*/ 287131 h 527124"/>
                  <a:gd name="connsiteX173" fmla="*/ 421804 w 608203"/>
                  <a:gd name="connsiteY173" fmla="*/ 288678 h 527124"/>
                  <a:gd name="connsiteX174" fmla="*/ 423604 w 608203"/>
                  <a:gd name="connsiteY174" fmla="*/ 293319 h 527124"/>
                  <a:gd name="connsiteX175" fmla="*/ 423604 w 608203"/>
                  <a:gd name="connsiteY175" fmla="*/ 307241 h 527124"/>
                  <a:gd name="connsiteX176" fmla="*/ 421804 w 608203"/>
                  <a:gd name="connsiteY176" fmla="*/ 311623 h 527124"/>
                  <a:gd name="connsiteX177" fmla="*/ 417689 w 608203"/>
                  <a:gd name="connsiteY177" fmla="*/ 313170 h 527124"/>
                  <a:gd name="connsiteX178" fmla="*/ 413574 w 608203"/>
                  <a:gd name="connsiteY178" fmla="*/ 311623 h 527124"/>
                  <a:gd name="connsiteX179" fmla="*/ 412031 w 608203"/>
                  <a:gd name="connsiteY179" fmla="*/ 307241 h 527124"/>
                  <a:gd name="connsiteX180" fmla="*/ 412031 w 608203"/>
                  <a:gd name="connsiteY180" fmla="*/ 293319 h 527124"/>
                  <a:gd name="connsiteX181" fmla="*/ 413574 w 608203"/>
                  <a:gd name="connsiteY181" fmla="*/ 288678 h 527124"/>
                  <a:gd name="connsiteX182" fmla="*/ 417689 w 608203"/>
                  <a:gd name="connsiteY182" fmla="*/ 287131 h 527124"/>
                  <a:gd name="connsiteX183" fmla="*/ 190527 w 608203"/>
                  <a:gd name="connsiteY183" fmla="*/ 287131 h 527124"/>
                  <a:gd name="connsiteX184" fmla="*/ 194650 w 608203"/>
                  <a:gd name="connsiteY184" fmla="*/ 288678 h 527124"/>
                  <a:gd name="connsiteX185" fmla="*/ 196454 w 608203"/>
                  <a:gd name="connsiteY185" fmla="*/ 293319 h 527124"/>
                  <a:gd name="connsiteX186" fmla="*/ 196454 w 608203"/>
                  <a:gd name="connsiteY186" fmla="*/ 307241 h 527124"/>
                  <a:gd name="connsiteX187" fmla="*/ 194650 w 608203"/>
                  <a:gd name="connsiteY187" fmla="*/ 311623 h 527124"/>
                  <a:gd name="connsiteX188" fmla="*/ 190527 w 608203"/>
                  <a:gd name="connsiteY188" fmla="*/ 313170 h 527124"/>
                  <a:gd name="connsiteX189" fmla="*/ 186403 w 608203"/>
                  <a:gd name="connsiteY189" fmla="*/ 311623 h 527124"/>
                  <a:gd name="connsiteX190" fmla="*/ 184599 w 608203"/>
                  <a:gd name="connsiteY190" fmla="*/ 307241 h 527124"/>
                  <a:gd name="connsiteX191" fmla="*/ 184599 w 608203"/>
                  <a:gd name="connsiteY191" fmla="*/ 293319 h 527124"/>
                  <a:gd name="connsiteX192" fmla="*/ 186403 w 608203"/>
                  <a:gd name="connsiteY192" fmla="*/ 288678 h 527124"/>
                  <a:gd name="connsiteX193" fmla="*/ 190527 w 608203"/>
                  <a:gd name="connsiteY193" fmla="*/ 287131 h 527124"/>
                  <a:gd name="connsiteX194" fmla="*/ 152280 w 608203"/>
                  <a:gd name="connsiteY194" fmla="*/ 287131 h 527124"/>
                  <a:gd name="connsiteX195" fmla="*/ 156404 w 608203"/>
                  <a:gd name="connsiteY195" fmla="*/ 288678 h 527124"/>
                  <a:gd name="connsiteX196" fmla="*/ 158208 w 608203"/>
                  <a:gd name="connsiteY196" fmla="*/ 293319 h 527124"/>
                  <a:gd name="connsiteX197" fmla="*/ 158208 w 608203"/>
                  <a:gd name="connsiteY197" fmla="*/ 307241 h 527124"/>
                  <a:gd name="connsiteX198" fmla="*/ 156404 w 608203"/>
                  <a:gd name="connsiteY198" fmla="*/ 311623 h 527124"/>
                  <a:gd name="connsiteX199" fmla="*/ 152280 w 608203"/>
                  <a:gd name="connsiteY199" fmla="*/ 313170 h 527124"/>
                  <a:gd name="connsiteX200" fmla="*/ 148157 w 608203"/>
                  <a:gd name="connsiteY200" fmla="*/ 311623 h 527124"/>
                  <a:gd name="connsiteX201" fmla="*/ 146353 w 608203"/>
                  <a:gd name="connsiteY201" fmla="*/ 307241 h 527124"/>
                  <a:gd name="connsiteX202" fmla="*/ 146353 w 608203"/>
                  <a:gd name="connsiteY202" fmla="*/ 293319 h 527124"/>
                  <a:gd name="connsiteX203" fmla="*/ 148157 w 608203"/>
                  <a:gd name="connsiteY203" fmla="*/ 288678 h 527124"/>
                  <a:gd name="connsiteX204" fmla="*/ 152280 w 608203"/>
                  <a:gd name="connsiteY204" fmla="*/ 287131 h 527124"/>
                  <a:gd name="connsiteX205" fmla="*/ 114351 w 608203"/>
                  <a:gd name="connsiteY205" fmla="*/ 287131 h 527124"/>
                  <a:gd name="connsiteX206" fmla="*/ 118499 w 608203"/>
                  <a:gd name="connsiteY206" fmla="*/ 288678 h 527124"/>
                  <a:gd name="connsiteX207" fmla="*/ 120314 w 608203"/>
                  <a:gd name="connsiteY207" fmla="*/ 293319 h 527124"/>
                  <a:gd name="connsiteX208" fmla="*/ 120314 w 608203"/>
                  <a:gd name="connsiteY208" fmla="*/ 307241 h 527124"/>
                  <a:gd name="connsiteX209" fmla="*/ 118499 w 608203"/>
                  <a:gd name="connsiteY209" fmla="*/ 311623 h 527124"/>
                  <a:gd name="connsiteX210" fmla="*/ 114351 w 608203"/>
                  <a:gd name="connsiteY210" fmla="*/ 313170 h 527124"/>
                  <a:gd name="connsiteX211" fmla="*/ 110203 w 608203"/>
                  <a:gd name="connsiteY211" fmla="*/ 311623 h 527124"/>
                  <a:gd name="connsiteX212" fmla="*/ 108388 w 608203"/>
                  <a:gd name="connsiteY212" fmla="*/ 307241 h 527124"/>
                  <a:gd name="connsiteX213" fmla="*/ 108388 w 608203"/>
                  <a:gd name="connsiteY213" fmla="*/ 293319 h 527124"/>
                  <a:gd name="connsiteX214" fmla="*/ 110203 w 608203"/>
                  <a:gd name="connsiteY214" fmla="*/ 288678 h 527124"/>
                  <a:gd name="connsiteX215" fmla="*/ 114351 w 608203"/>
                  <a:gd name="connsiteY215" fmla="*/ 287131 h 527124"/>
                  <a:gd name="connsiteX216" fmla="*/ 76410 w 608203"/>
                  <a:gd name="connsiteY216" fmla="*/ 287131 h 527124"/>
                  <a:gd name="connsiteX217" fmla="*/ 80268 w 608203"/>
                  <a:gd name="connsiteY217" fmla="*/ 288678 h 527124"/>
                  <a:gd name="connsiteX218" fmla="*/ 82068 w 608203"/>
                  <a:gd name="connsiteY218" fmla="*/ 293319 h 527124"/>
                  <a:gd name="connsiteX219" fmla="*/ 82068 w 608203"/>
                  <a:gd name="connsiteY219" fmla="*/ 307241 h 527124"/>
                  <a:gd name="connsiteX220" fmla="*/ 80268 w 608203"/>
                  <a:gd name="connsiteY220" fmla="*/ 311623 h 527124"/>
                  <a:gd name="connsiteX221" fmla="*/ 76410 w 608203"/>
                  <a:gd name="connsiteY221" fmla="*/ 313170 h 527124"/>
                  <a:gd name="connsiteX222" fmla="*/ 72038 w 608203"/>
                  <a:gd name="connsiteY222" fmla="*/ 311623 h 527124"/>
                  <a:gd name="connsiteX223" fmla="*/ 70495 w 608203"/>
                  <a:gd name="connsiteY223" fmla="*/ 307241 h 527124"/>
                  <a:gd name="connsiteX224" fmla="*/ 70495 w 608203"/>
                  <a:gd name="connsiteY224" fmla="*/ 293319 h 527124"/>
                  <a:gd name="connsiteX225" fmla="*/ 72038 w 608203"/>
                  <a:gd name="connsiteY225" fmla="*/ 288678 h 527124"/>
                  <a:gd name="connsiteX226" fmla="*/ 76410 w 608203"/>
                  <a:gd name="connsiteY226" fmla="*/ 287131 h 527124"/>
                  <a:gd name="connsiteX227" fmla="*/ 38211 w 608203"/>
                  <a:gd name="connsiteY227" fmla="*/ 287131 h 527124"/>
                  <a:gd name="connsiteX228" fmla="*/ 42359 w 608203"/>
                  <a:gd name="connsiteY228" fmla="*/ 288678 h 527124"/>
                  <a:gd name="connsiteX229" fmla="*/ 44174 w 608203"/>
                  <a:gd name="connsiteY229" fmla="*/ 293319 h 527124"/>
                  <a:gd name="connsiteX230" fmla="*/ 44174 w 608203"/>
                  <a:gd name="connsiteY230" fmla="*/ 307241 h 527124"/>
                  <a:gd name="connsiteX231" fmla="*/ 42359 w 608203"/>
                  <a:gd name="connsiteY231" fmla="*/ 311623 h 527124"/>
                  <a:gd name="connsiteX232" fmla="*/ 38211 w 608203"/>
                  <a:gd name="connsiteY232" fmla="*/ 313170 h 527124"/>
                  <a:gd name="connsiteX233" fmla="*/ 34063 w 608203"/>
                  <a:gd name="connsiteY233" fmla="*/ 311623 h 527124"/>
                  <a:gd name="connsiteX234" fmla="*/ 32248 w 608203"/>
                  <a:gd name="connsiteY234" fmla="*/ 307241 h 527124"/>
                  <a:gd name="connsiteX235" fmla="*/ 32248 w 608203"/>
                  <a:gd name="connsiteY235" fmla="*/ 293319 h 527124"/>
                  <a:gd name="connsiteX236" fmla="*/ 34063 w 608203"/>
                  <a:gd name="connsiteY236" fmla="*/ 288678 h 527124"/>
                  <a:gd name="connsiteX237" fmla="*/ 38211 w 608203"/>
                  <a:gd name="connsiteY237" fmla="*/ 287131 h 527124"/>
                  <a:gd name="connsiteX238" fmla="*/ 184599 w 608203"/>
                  <a:gd name="connsiteY238" fmla="*/ 247473 h 527124"/>
                  <a:gd name="connsiteX239" fmla="*/ 188710 w 608203"/>
                  <a:gd name="connsiteY239" fmla="*/ 255724 h 527124"/>
                  <a:gd name="connsiteX240" fmla="*/ 188710 w 608203"/>
                  <a:gd name="connsiteY240" fmla="*/ 262170 h 527124"/>
                  <a:gd name="connsiteX241" fmla="*/ 190508 w 608203"/>
                  <a:gd name="connsiteY241" fmla="*/ 263975 h 527124"/>
                  <a:gd name="connsiteX242" fmla="*/ 192307 w 608203"/>
                  <a:gd name="connsiteY242" fmla="*/ 262170 h 527124"/>
                  <a:gd name="connsiteX243" fmla="*/ 192307 w 608203"/>
                  <a:gd name="connsiteY243" fmla="*/ 261912 h 527124"/>
                  <a:gd name="connsiteX244" fmla="*/ 194619 w 608203"/>
                  <a:gd name="connsiteY244" fmla="*/ 265779 h 527124"/>
                  <a:gd name="connsiteX245" fmla="*/ 194619 w 608203"/>
                  <a:gd name="connsiteY245" fmla="*/ 266037 h 527124"/>
                  <a:gd name="connsiteX246" fmla="*/ 190508 w 608203"/>
                  <a:gd name="connsiteY246" fmla="*/ 267584 h 527124"/>
                  <a:gd name="connsiteX247" fmla="*/ 186398 w 608203"/>
                  <a:gd name="connsiteY247" fmla="*/ 266037 h 527124"/>
                  <a:gd name="connsiteX248" fmla="*/ 184599 w 608203"/>
                  <a:gd name="connsiteY248" fmla="*/ 261654 h 527124"/>
                  <a:gd name="connsiteX249" fmla="*/ 184599 w 608203"/>
                  <a:gd name="connsiteY249" fmla="*/ 247731 h 527124"/>
                  <a:gd name="connsiteX250" fmla="*/ 184599 w 608203"/>
                  <a:gd name="connsiteY250" fmla="*/ 247473 h 527124"/>
                  <a:gd name="connsiteX251" fmla="*/ 569992 w 608203"/>
                  <a:gd name="connsiteY251" fmla="*/ 245156 h 527124"/>
                  <a:gd name="connsiteX252" fmla="*/ 568177 w 608203"/>
                  <a:gd name="connsiteY252" fmla="*/ 246960 h 527124"/>
                  <a:gd name="connsiteX253" fmla="*/ 568177 w 608203"/>
                  <a:gd name="connsiteY253" fmla="*/ 262429 h 527124"/>
                  <a:gd name="connsiteX254" fmla="*/ 569992 w 608203"/>
                  <a:gd name="connsiteY254" fmla="*/ 263976 h 527124"/>
                  <a:gd name="connsiteX255" fmla="*/ 571807 w 608203"/>
                  <a:gd name="connsiteY255" fmla="*/ 262429 h 527124"/>
                  <a:gd name="connsiteX256" fmla="*/ 571807 w 608203"/>
                  <a:gd name="connsiteY256" fmla="*/ 246960 h 527124"/>
                  <a:gd name="connsiteX257" fmla="*/ 569992 w 608203"/>
                  <a:gd name="connsiteY257" fmla="*/ 245156 h 527124"/>
                  <a:gd name="connsiteX258" fmla="*/ 493817 w 608203"/>
                  <a:gd name="connsiteY258" fmla="*/ 245156 h 527124"/>
                  <a:gd name="connsiteX259" fmla="*/ 492013 w 608203"/>
                  <a:gd name="connsiteY259" fmla="*/ 246960 h 527124"/>
                  <a:gd name="connsiteX260" fmla="*/ 492013 w 608203"/>
                  <a:gd name="connsiteY260" fmla="*/ 262429 h 527124"/>
                  <a:gd name="connsiteX261" fmla="*/ 493817 w 608203"/>
                  <a:gd name="connsiteY261" fmla="*/ 263976 h 527124"/>
                  <a:gd name="connsiteX262" fmla="*/ 495621 w 608203"/>
                  <a:gd name="connsiteY262" fmla="*/ 262429 h 527124"/>
                  <a:gd name="connsiteX263" fmla="*/ 495621 w 608203"/>
                  <a:gd name="connsiteY263" fmla="*/ 246960 h 527124"/>
                  <a:gd name="connsiteX264" fmla="*/ 493817 w 608203"/>
                  <a:gd name="connsiteY264" fmla="*/ 245156 h 527124"/>
                  <a:gd name="connsiteX265" fmla="*/ 455888 w 608203"/>
                  <a:gd name="connsiteY265" fmla="*/ 245156 h 527124"/>
                  <a:gd name="connsiteX266" fmla="*/ 454073 w 608203"/>
                  <a:gd name="connsiteY266" fmla="*/ 246960 h 527124"/>
                  <a:gd name="connsiteX267" fmla="*/ 454073 w 608203"/>
                  <a:gd name="connsiteY267" fmla="*/ 262429 h 527124"/>
                  <a:gd name="connsiteX268" fmla="*/ 455888 w 608203"/>
                  <a:gd name="connsiteY268" fmla="*/ 263976 h 527124"/>
                  <a:gd name="connsiteX269" fmla="*/ 457703 w 608203"/>
                  <a:gd name="connsiteY269" fmla="*/ 262429 h 527124"/>
                  <a:gd name="connsiteX270" fmla="*/ 457703 w 608203"/>
                  <a:gd name="connsiteY270" fmla="*/ 246960 h 527124"/>
                  <a:gd name="connsiteX271" fmla="*/ 455888 w 608203"/>
                  <a:gd name="connsiteY271" fmla="*/ 245156 h 527124"/>
                  <a:gd name="connsiteX272" fmla="*/ 152280 w 608203"/>
                  <a:gd name="connsiteY272" fmla="*/ 245156 h 527124"/>
                  <a:gd name="connsiteX273" fmla="*/ 150476 w 608203"/>
                  <a:gd name="connsiteY273" fmla="*/ 246960 h 527124"/>
                  <a:gd name="connsiteX274" fmla="*/ 150476 w 608203"/>
                  <a:gd name="connsiteY274" fmla="*/ 262429 h 527124"/>
                  <a:gd name="connsiteX275" fmla="*/ 152280 w 608203"/>
                  <a:gd name="connsiteY275" fmla="*/ 263976 h 527124"/>
                  <a:gd name="connsiteX276" fmla="*/ 154084 w 608203"/>
                  <a:gd name="connsiteY276" fmla="*/ 262429 h 527124"/>
                  <a:gd name="connsiteX277" fmla="*/ 154084 w 608203"/>
                  <a:gd name="connsiteY277" fmla="*/ 246960 h 527124"/>
                  <a:gd name="connsiteX278" fmla="*/ 152280 w 608203"/>
                  <a:gd name="connsiteY278" fmla="*/ 245156 h 527124"/>
                  <a:gd name="connsiteX279" fmla="*/ 114351 w 608203"/>
                  <a:gd name="connsiteY279" fmla="*/ 245156 h 527124"/>
                  <a:gd name="connsiteX280" fmla="*/ 112536 w 608203"/>
                  <a:gd name="connsiteY280" fmla="*/ 246960 h 527124"/>
                  <a:gd name="connsiteX281" fmla="*/ 112536 w 608203"/>
                  <a:gd name="connsiteY281" fmla="*/ 262429 h 527124"/>
                  <a:gd name="connsiteX282" fmla="*/ 114351 w 608203"/>
                  <a:gd name="connsiteY282" fmla="*/ 263976 h 527124"/>
                  <a:gd name="connsiteX283" fmla="*/ 116166 w 608203"/>
                  <a:gd name="connsiteY283" fmla="*/ 262429 h 527124"/>
                  <a:gd name="connsiteX284" fmla="*/ 116166 w 608203"/>
                  <a:gd name="connsiteY284" fmla="*/ 246960 h 527124"/>
                  <a:gd name="connsiteX285" fmla="*/ 114351 w 608203"/>
                  <a:gd name="connsiteY285" fmla="*/ 245156 h 527124"/>
                  <a:gd name="connsiteX286" fmla="*/ 38211 w 608203"/>
                  <a:gd name="connsiteY286" fmla="*/ 245156 h 527124"/>
                  <a:gd name="connsiteX287" fmla="*/ 36396 w 608203"/>
                  <a:gd name="connsiteY287" fmla="*/ 246960 h 527124"/>
                  <a:gd name="connsiteX288" fmla="*/ 36396 w 608203"/>
                  <a:gd name="connsiteY288" fmla="*/ 262429 h 527124"/>
                  <a:gd name="connsiteX289" fmla="*/ 38211 w 608203"/>
                  <a:gd name="connsiteY289" fmla="*/ 263976 h 527124"/>
                  <a:gd name="connsiteX290" fmla="*/ 40026 w 608203"/>
                  <a:gd name="connsiteY290" fmla="*/ 262429 h 527124"/>
                  <a:gd name="connsiteX291" fmla="*/ 40026 w 608203"/>
                  <a:gd name="connsiteY291" fmla="*/ 246960 h 527124"/>
                  <a:gd name="connsiteX292" fmla="*/ 38211 w 608203"/>
                  <a:gd name="connsiteY292" fmla="*/ 245156 h 527124"/>
                  <a:gd name="connsiteX293" fmla="*/ 569992 w 608203"/>
                  <a:gd name="connsiteY293" fmla="*/ 241546 h 527124"/>
                  <a:gd name="connsiteX294" fmla="*/ 574140 w 608203"/>
                  <a:gd name="connsiteY294" fmla="*/ 243351 h 527124"/>
                  <a:gd name="connsiteX295" fmla="*/ 575955 w 608203"/>
                  <a:gd name="connsiteY295" fmla="*/ 247734 h 527124"/>
                  <a:gd name="connsiteX296" fmla="*/ 575955 w 608203"/>
                  <a:gd name="connsiteY296" fmla="*/ 261656 h 527124"/>
                  <a:gd name="connsiteX297" fmla="*/ 574140 w 608203"/>
                  <a:gd name="connsiteY297" fmla="*/ 266038 h 527124"/>
                  <a:gd name="connsiteX298" fmla="*/ 569992 w 608203"/>
                  <a:gd name="connsiteY298" fmla="*/ 267585 h 527124"/>
                  <a:gd name="connsiteX299" fmla="*/ 565844 w 608203"/>
                  <a:gd name="connsiteY299" fmla="*/ 266038 h 527124"/>
                  <a:gd name="connsiteX300" fmla="*/ 564029 w 608203"/>
                  <a:gd name="connsiteY300" fmla="*/ 261656 h 527124"/>
                  <a:gd name="connsiteX301" fmla="*/ 564029 w 608203"/>
                  <a:gd name="connsiteY301" fmla="*/ 247734 h 527124"/>
                  <a:gd name="connsiteX302" fmla="*/ 565844 w 608203"/>
                  <a:gd name="connsiteY302" fmla="*/ 243351 h 527124"/>
                  <a:gd name="connsiteX303" fmla="*/ 569992 w 608203"/>
                  <a:gd name="connsiteY303" fmla="*/ 241546 h 527124"/>
                  <a:gd name="connsiteX304" fmla="*/ 529946 w 608203"/>
                  <a:gd name="connsiteY304" fmla="*/ 241546 h 527124"/>
                  <a:gd name="connsiteX305" fmla="*/ 534109 w 608203"/>
                  <a:gd name="connsiteY305" fmla="*/ 241546 h 527124"/>
                  <a:gd name="connsiteX306" fmla="*/ 534109 w 608203"/>
                  <a:gd name="connsiteY306" fmla="*/ 267585 h 527124"/>
                  <a:gd name="connsiteX307" fmla="*/ 529946 w 608203"/>
                  <a:gd name="connsiteY307" fmla="*/ 267585 h 527124"/>
                  <a:gd name="connsiteX308" fmla="*/ 493817 w 608203"/>
                  <a:gd name="connsiteY308" fmla="*/ 241546 h 527124"/>
                  <a:gd name="connsiteX309" fmla="*/ 497940 w 608203"/>
                  <a:gd name="connsiteY309" fmla="*/ 243351 h 527124"/>
                  <a:gd name="connsiteX310" fmla="*/ 499744 w 608203"/>
                  <a:gd name="connsiteY310" fmla="*/ 247734 h 527124"/>
                  <a:gd name="connsiteX311" fmla="*/ 499744 w 608203"/>
                  <a:gd name="connsiteY311" fmla="*/ 261656 h 527124"/>
                  <a:gd name="connsiteX312" fmla="*/ 497940 w 608203"/>
                  <a:gd name="connsiteY312" fmla="*/ 266038 h 527124"/>
                  <a:gd name="connsiteX313" fmla="*/ 493817 w 608203"/>
                  <a:gd name="connsiteY313" fmla="*/ 267585 h 527124"/>
                  <a:gd name="connsiteX314" fmla="*/ 489693 w 608203"/>
                  <a:gd name="connsiteY314" fmla="*/ 266038 h 527124"/>
                  <a:gd name="connsiteX315" fmla="*/ 487889 w 608203"/>
                  <a:gd name="connsiteY315" fmla="*/ 261656 h 527124"/>
                  <a:gd name="connsiteX316" fmla="*/ 487889 w 608203"/>
                  <a:gd name="connsiteY316" fmla="*/ 247734 h 527124"/>
                  <a:gd name="connsiteX317" fmla="*/ 489693 w 608203"/>
                  <a:gd name="connsiteY317" fmla="*/ 243351 h 527124"/>
                  <a:gd name="connsiteX318" fmla="*/ 493817 w 608203"/>
                  <a:gd name="connsiteY318" fmla="*/ 241546 h 527124"/>
                  <a:gd name="connsiteX319" fmla="*/ 455888 w 608203"/>
                  <a:gd name="connsiteY319" fmla="*/ 241546 h 527124"/>
                  <a:gd name="connsiteX320" fmla="*/ 460036 w 608203"/>
                  <a:gd name="connsiteY320" fmla="*/ 243351 h 527124"/>
                  <a:gd name="connsiteX321" fmla="*/ 461851 w 608203"/>
                  <a:gd name="connsiteY321" fmla="*/ 247734 h 527124"/>
                  <a:gd name="connsiteX322" fmla="*/ 461851 w 608203"/>
                  <a:gd name="connsiteY322" fmla="*/ 261656 h 527124"/>
                  <a:gd name="connsiteX323" fmla="*/ 460036 w 608203"/>
                  <a:gd name="connsiteY323" fmla="*/ 266038 h 527124"/>
                  <a:gd name="connsiteX324" fmla="*/ 455888 w 608203"/>
                  <a:gd name="connsiteY324" fmla="*/ 267585 h 527124"/>
                  <a:gd name="connsiteX325" fmla="*/ 451740 w 608203"/>
                  <a:gd name="connsiteY325" fmla="*/ 266038 h 527124"/>
                  <a:gd name="connsiteX326" fmla="*/ 449925 w 608203"/>
                  <a:gd name="connsiteY326" fmla="*/ 261656 h 527124"/>
                  <a:gd name="connsiteX327" fmla="*/ 449925 w 608203"/>
                  <a:gd name="connsiteY327" fmla="*/ 247734 h 527124"/>
                  <a:gd name="connsiteX328" fmla="*/ 451740 w 608203"/>
                  <a:gd name="connsiteY328" fmla="*/ 243351 h 527124"/>
                  <a:gd name="connsiteX329" fmla="*/ 455888 w 608203"/>
                  <a:gd name="connsiteY329" fmla="*/ 241546 h 527124"/>
                  <a:gd name="connsiteX330" fmla="*/ 152280 w 608203"/>
                  <a:gd name="connsiteY330" fmla="*/ 241546 h 527124"/>
                  <a:gd name="connsiteX331" fmla="*/ 156404 w 608203"/>
                  <a:gd name="connsiteY331" fmla="*/ 243351 h 527124"/>
                  <a:gd name="connsiteX332" fmla="*/ 158208 w 608203"/>
                  <a:gd name="connsiteY332" fmla="*/ 247734 h 527124"/>
                  <a:gd name="connsiteX333" fmla="*/ 158208 w 608203"/>
                  <a:gd name="connsiteY333" fmla="*/ 261656 h 527124"/>
                  <a:gd name="connsiteX334" fmla="*/ 156404 w 608203"/>
                  <a:gd name="connsiteY334" fmla="*/ 266038 h 527124"/>
                  <a:gd name="connsiteX335" fmla="*/ 152280 w 608203"/>
                  <a:gd name="connsiteY335" fmla="*/ 267585 h 527124"/>
                  <a:gd name="connsiteX336" fmla="*/ 148157 w 608203"/>
                  <a:gd name="connsiteY336" fmla="*/ 266038 h 527124"/>
                  <a:gd name="connsiteX337" fmla="*/ 146353 w 608203"/>
                  <a:gd name="connsiteY337" fmla="*/ 261656 h 527124"/>
                  <a:gd name="connsiteX338" fmla="*/ 146353 w 608203"/>
                  <a:gd name="connsiteY338" fmla="*/ 247734 h 527124"/>
                  <a:gd name="connsiteX339" fmla="*/ 148157 w 608203"/>
                  <a:gd name="connsiteY339" fmla="*/ 243351 h 527124"/>
                  <a:gd name="connsiteX340" fmla="*/ 152280 w 608203"/>
                  <a:gd name="connsiteY340" fmla="*/ 241546 h 527124"/>
                  <a:gd name="connsiteX341" fmla="*/ 114351 w 608203"/>
                  <a:gd name="connsiteY341" fmla="*/ 241546 h 527124"/>
                  <a:gd name="connsiteX342" fmla="*/ 118499 w 608203"/>
                  <a:gd name="connsiteY342" fmla="*/ 243351 h 527124"/>
                  <a:gd name="connsiteX343" fmla="*/ 120314 w 608203"/>
                  <a:gd name="connsiteY343" fmla="*/ 247734 h 527124"/>
                  <a:gd name="connsiteX344" fmla="*/ 120314 w 608203"/>
                  <a:gd name="connsiteY344" fmla="*/ 261656 h 527124"/>
                  <a:gd name="connsiteX345" fmla="*/ 118499 w 608203"/>
                  <a:gd name="connsiteY345" fmla="*/ 266038 h 527124"/>
                  <a:gd name="connsiteX346" fmla="*/ 114351 w 608203"/>
                  <a:gd name="connsiteY346" fmla="*/ 267585 h 527124"/>
                  <a:gd name="connsiteX347" fmla="*/ 110203 w 608203"/>
                  <a:gd name="connsiteY347" fmla="*/ 266038 h 527124"/>
                  <a:gd name="connsiteX348" fmla="*/ 108388 w 608203"/>
                  <a:gd name="connsiteY348" fmla="*/ 261656 h 527124"/>
                  <a:gd name="connsiteX349" fmla="*/ 108388 w 608203"/>
                  <a:gd name="connsiteY349" fmla="*/ 247734 h 527124"/>
                  <a:gd name="connsiteX350" fmla="*/ 110203 w 608203"/>
                  <a:gd name="connsiteY350" fmla="*/ 243351 h 527124"/>
                  <a:gd name="connsiteX351" fmla="*/ 114351 w 608203"/>
                  <a:gd name="connsiteY351" fmla="*/ 241546 h 527124"/>
                  <a:gd name="connsiteX352" fmla="*/ 74094 w 608203"/>
                  <a:gd name="connsiteY352" fmla="*/ 241546 h 527124"/>
                  <a:gd name="connsiteX353" fmla="*/ 78187 w 608203"/>
                  <a:gd name="connsiteY353" fmla="*/ 241546 h 527124"/>
                  <a:gd name="connsiteX354" fmla="*/ 78187 w 608203"/>
                  <a:gd name="connsiteY354" fmla="*/ 267585 h 527124"/>
                  <a:gd name="connsiteX355" fmla="*/ 74094 w 608203"/>
                  <a:gd name="connsiteY355" fmla="*/ 267585 h 527124"/>
                  <a:gd name="connsiteX356" fmla="*/ 38211 w 608203"/>
                  <a:gd name="connsiteY356" fmla="*/ 241546 h 527124"/>
                  <a:gd name="connsiteX357" fmla="*/ 42359 w 608203"/>
                  <a:gd name="connsiteY357" fmla="*/ 243351 h 527124"/>
                  <a:gd name="connsiteX358" fmla="*/ 44174 w 608203"/>
                  <a:gd name="connsiteY358" fmla="*/ 247734 h 527124"/>
                  <a:gd name="connsiteX359" fmla="*/ 44174 w 608203"/>
                  <a:gd name="connsiteY359" fmla="*/ 261656 h 527124"/>
                  <a:gd name="connsiteX360" fmla="*/ 42359 w 608203"/>
                  <a:gd name="connsiteY360" fmla="*/ 266038 h 527124"/>
                  <a:gd name="connsiteX361" fmla="*/ 38211 w 608203"/>
                  <a:gd name="connsiteY361" fmla="*/ 267585 h 527124"/>
                  <a:gd name="connsiteX362" fmla="*/ 34063 w 608203"/>
                  <a:gd name="connsiteY362" fmla="*/ 266038 h 527124"/>
                  <a:gd name="connsiteX363" fmla="*/ 32248 w 608203"/>
                  <a:gd name="connsiteY363" fmla="*/ 261656 h 527124"/>
                  <a:gd name="connsiteX364" fmla="*/ 32248 w 608203"/>
                  <a:gd name="connsiteY364" fmla="*/ 247734 h 527124"/>
                  <a:gd name="connsiteX365" fmla="*/ 34063 w 608203"/>
                  <a:gd name="connsiteY365" fmla="*/ 243351 h 527124"/>
                  <a:gd name="connsiteX366" fmla="*/ 38211 w 608203"/>
                  <a:gd name="connsiteY366" fmla="*/ 241546 h 527124"/>
                  <a:gd name="connsiteX367" fmla="*/ 532028 w 608203"/>
                  <a:gd name="connsiteY367" fmla="*/ 200297 h 527124"/>
                  <a:gd name="connsiteX368" fmla="*/ 530213 w 608203"/>
                  <a:gd name="connsiteY368" fmla="*/ 202099 h 527124"/>
                  <a:gd name="connsiteX369" fmla="*/ 530213 w 608203"/>
                  <a:gd name="connsiteY369" fmla="*/ 217553 h 527124"/>
                  <a:gd name="connsiteX370" fmla="*/ 532028 w 608203"/>
                  <a:gd name="connsiteY370" fmla="*/ 219356 h 527124"/>
                  <a:gd name="connsiteX371" fmla="*/ 533843 w 608203"/>
                  <a:gd name="connsiteY371" fmla="*/ 217553 h 527124"/>
                  <a:gd name="connsiteX372" fmla="*/ 533843 w 608203"/>
                  <a:gd name="connsiteY372" fmla="*/ 202099 h 527124"/>
                  <a:gd name="connsiteX373" fmla="*/ 532028 w 608203"/>
                  <a:gd name="connsiteY373" fmla="*/ 200297 h 527124"/>
                  <a:gd name="connsiteX374" fmla="*/ 76410 w 608203"/>
                  <a:gd name="connsiteY374" fmla="*/ 200297 h 527124"/>
                  <a:gd name="connsiteX375" fmla="*/ 74610 w 608203"/>
                  <a:gd name="connsiteY375" fmla="*/ 202099 h 527124"/>
                  <a:gd name="connsiteX376" fmla="*/ 74610 w 608203"/>
                  <a:gd name="connsiteY376" fmla="*/ 217553 h 527124"/>
                  <a:gd name="connsiteX377" fmla="*/ 76410 w 608203"/>
                  <a:gd name="connsiteY377" fmla="*/ 219356 h 527124"/>
                  <a:gd name="connsiteX378" fmla="*/ 77953 w 608203"/>
                  <a:gd name="connsiteY378" fmla="*/ 217553 h 527124"/>
                  <a:gd name="connsiteX379" fmla="*/ 77953 w 608203"/>
                  <a:gd name="connsiteY379" fmla="*/ 202099 h 527124"/>
                  <a:gd name="connsiteX380" fmla="*/ 76410 w 608203"/>
                  <a:gd name="connsiteY380" fmla="*/ 200297 h 527124"/>
                  <a:gd name="connsiteX381" fmla="*/ 567910 w 608203"/>
                  <a:gd name="connsiteY381" fmla="*/ 196948 h 527124"/>
                  <a:gd name="connsiteX382" fmla="*/ 572073 w 608203"/>
                  <a:gd name="connsiteY382" fmla="*/ 196948 h 527124"/>
                  <a:gd name="connsiteX383" fmla="*/ 572073 w 608203"/>
                  <a:gd name="connsiteY383" fmla="*/ 222704 h 527124"/>
                  <a:gd name="connsiteX384" fmla="*/ 567910 w 608203"/>
                  <a:gd name="connsiteY384" fmla="*/ 222704 h 527124"/>
                  <a:gd name="connsiteX385" fmla="*/ 532028 w 608203"/>
                  <a:gd name="connsiteY385" fmla="*/ 196948 h 527124"/>
                  <a:gd name="connsiteX386" fmla="*/ 536176 w 608203"/>
                  <a:gd name="connsiteY386" fmla="*/ 198494 h 527124"/>
                  <a:gd name="connsiteX387" fmla="*/ 537991 w 608203"/>
                  <a:gd name="connsiteY387" fmla="*/ 202872 h 527124"/>
                  <a:gd name="connsiteX388" fmla="*/ 537991 w 608203"/>
                  <a:gd name="connsiteY388" fmla="*/ 216780 h 527124"/>
                  <a:gd name="connsiteX389" fmla="*/ 536176 w 608203"/>
                  <a:gd name="connsiteY389" fmla="*/ 221159 h 527124"/>
                  <a:gd name="connsiteX390" fmla="*/ 532028 w 608203"/>
                  <a:gd name="connsiteY390" fmla="*/ 222704 h 527124"/>
                  <a:gd name="connsiteX391" fmla="*/ 527880 w 608203"/>
                  <a:gd name="connsiteY391" fmla="*/ 221159 h 527124"/>
                  <a:gd name="connsiteX392" fmla="*/ 526065 w 608203"/>
                  <a:gd name="connsiteY392" fmla="*/ 216780 h 527124"/>
                  <a:gd name="connsiteX393" fmla="*/ 526065 w 608203"/>
                  <a:gd name="connsiteY393" fmla="*/ 202872 h 527124"/>
                  <a:gd name="connsiteX394" fmla="*/ 527880 w 608203"/>
                  <a:gd name="connsiteY394" fmla="*/ 198494 h 527124"/>
                  <a:gd name="connsiteX395" fmla="*/ 532028 w 608203"/>
                  <a:gd name="connsiteY395" fmla="*/ 196948 h 527124"/>
                  <a:gd name="connsiteX396" fmla="*/ 491770 w 608203"/>
                  <a:gd name="connsiteY396" fmla="*/ 196948 h 527124"/>
                  <a:gd name="connsiteX397" fmla="*/ 495863 w 608203"/>
                  <a:gd name="connsiteY397" fmla="*/ 196948 h 527124"/>
                  <a:gd name="connsiteX398" fmla="*/ 495863 w 608203"/>
                  <a:gd name="connsiteY398" fmla="*/ 222704 h 527124"/>
                  <a:gd name="connsiteX399" fmla="*/ 491770 w 608203"/>
                  <a:gd name="connsiteY399" fmla="*/ 222704 h 527124"/>
                  <a:gd name="connsiteX400" fmla="*/ 453806 w 608203"/>
                  <a:gd name="connsiteY400" fmla="*/ 196948 h 527124"/>
                  <a:gd name="connsiteX401" fmla="*/ 457969 w 608203"/>
                  <a:gd name="connsiteY401" fmla="*/ 196948 h 527124"/>
                  <a:gd name="connsiteX402" fmla="*/ 457969 w 608203"/>
                  <a:gd name="connsiteY402" fmla="*/ 222704 h 527124"/>
                  <a:gd name="connsiteX403" fmla="*/ 453806 w 608203"/>
                  <a:gd name="connsiteY403" fmla="*/ 222704 h 527124"/>
                  <a:gd name="connsiteX404" fmla="*/ 150234 w 608203"/>
                  <a:gd name="connsiteY404" fmla="*/ 196948 h 527124"/>
                  <a:gd name="connsiteX405" fmla="*/ 154397 w 608203"/>
                  <a:gd name="connsiteY405" fmla="*/ 196948 h 527124"/>
                  <a:gd name="connsiteX406" fmla="*/ 154397 w 608203"/>
                  <a:gd name="connsiteY406" fmla="*/ 222704 h 527124"/>
                  <a:gd name="connsiteX407" fmla="*/ 150234 w 608203"/>
                  <a:gd name="connsiteY407" fmla="*/ 222704 h 527124"/>
                  <a:gd name="connsiteX408" fmla="*/ 112270 w 608203"/>
                  <a:gd name="connsiteY408" fmla="*/ 196948 h 527124"/>
                  <a:gd name="connsiteX409" fmla="*/ 116433 w 608203"/>
                  <a:gd name="connsiteY409" fmla="*/ 196948 h 527124"/>
                  <a:gd name="connsiteX410" fmla="*/ 116433 w 608203"/>
                  <a:gd name="connsiteY410" fmla="*/ 222704 h 527124"/>
                  <a:gd name="connsiteX411" fmla="*/ 112270 w 608203"/>
                  <a:gd name="connsiteY411" fmla="*/ 222704 h 527124"/>
                  <a:gd name="connsiteX412" fmla="*/ 76410 w 608203"/>
                  <a:gd name="connsiteY412" fmla="*/ 196948 h 527124"/>
                  <a:gd name="connsiteX413" fmla="*/ 80268 w 608203"/>
                  <a:gd name="connsiteY413" fmla="*/ 198494 h 527124"/>
                  <a:gd name="connsiteX414" fmla="*/ 82068 w 608203"/>
                  <a:gd name="connsiteY414" fmla="*/ 202872 h 527124"/>
                  <a:gd name="connsiteX415" fmla="*/ 82068 w 608203"/>
                  <a:gd name="connsiteY415" fmla="*/ 216780 h 527124"/>
                  <a:gd name="connsiteX416" fmla="*/ 80268 w 608203"/>
                  <a:gd name="connsiteY416" fmla="*/ 221159 h 527124"/>
                  <a:gd name="connsiteX417" fmla="*/ 76410 w 608203"/>
                  <a:gd name="connsiteY417" fmla="*/ 222704 h 527124"/>
                  <a:gd name="connsiteX418" fmla="*/ 72038 w 608203"/>
                  <a:gd name="connsiteY418" fmla="*/ 221159 h 527124"/>
                  <a:gd name="connsiteX419" fmla="*/ 70495 w 608203"/>
                  <a:gd name="connsiteY419" fmla="*/ 216780 h 527124"/>
                  <a:gd name="connsiteX420" fmla="*/ 70495 w 608203"/>
                  <a:gd name="connsiteY420" fmla="*/ 202872 h 527124"/>
                  <a:gd name="connsiteX421" fmla="*/ 72038 w 608203"/>
                  <a:gd name="connsiteY421" fmla="*/ 198494 h 527124"/>
                  <a:gd name="connsiteX422" fmla="*/ 76410 w 608203"/>
                  <a:gd name="connsiteY422" fmla="*/ 196948 h 527124"/>
                  <a:gd name="connsiteX423" fmla="*/ 36129 w 608203"/>
                  <a:gd name="connsiteY423" fmla="*/ 196948 h 527124"/>
                  <a:gd name="connsiteX424" fmla="*/ 40292 w 608203"/>
                  <a:gd name="connsiteY424" fmla="*/ 196948 h 527124"/>
                  <a:gd name="connsiteX425" fmla="*/ 40292 w 608203"/>
                  <a:gd name="connsiteY425" fmla="*/ 222704 h 527124"/>
                  <a:gd name="connsiteX426" fmla="*/ 36129 w 608203"/>
                  <a:gd name="connsiteY426" fmla="*/ 222704 h 527124"/>
                  <a:gd name="connsiteX427" fmla="*/ 569992 w 608203"/>
                  <a:gd name="connsiteY427" fmla="*/ 154641 h 527124"/>
                  <a:gd name="connsiteX428" fmla="*/ 568177 w 608203"/>
                  <a:gd name="connsiteY428" fmla="*/ 156443 h 527124"/>
                  <a:gd name="connsiteX429" fmla="*/ 568177 w 608203"/>
                  <a:gd name="connsiteY429" fmla="*/ 171897 h 527124"/>
                  <a:gd name="connsiteX430" fmla="*/ 569992 w 608203"/>
                  <a:gd name="connsiteY430" fmla="*/ 173700 h 527124"/>
                  <a:gd name="connsiteX431" fmla="*/ 571807 w 608203"/>
                  <a:gd name="connsiteY431" fmla="*/ 171897 h 527124"/>
                  <a:gd name="connsiteX432" fmla="*/ 571807 w 608203"/>
                  <a:gd name="connsiteY432" fmla="*/ 156443 h 527124"/>
                  <a:gd name="connsiteX433" fmla="*/ 569992 w 608203"/>
                  <a:gd name="connsiteY433" fmla="*/ 154641 h 527124"/>
                  <a:gd name="connsiteX434" fmla="*/ 532028 w 608203"/>
                  <a:gd name="connsiteY434" fmla="*/ 154641 h 527124"/>
                  <a:gd name="connsiteX435" fmla="*/ 530213 w 608203"/>
                  <a:gd name="connsiteY435" fmla="*/ 156443 h 527124"/>
                  <a:gd name="connsiteX436" fmla="*/ 530213 w 608203"/>
                  <a:gd name="connsiteY436" fmla="*/ 171897 h 527124"/>
                  <a:gd name="connsiteX437" fmla="*/ 532028 w 608203"/>
                  <a:gd name="connsiteY437" fmla="*/ 173700 h 527124"/>
                  <a:gd name="connsiteX438" fmla="*/ 533843 w 608203"/>
                  <a:gd name="connsiteY438" fmla="*/ 171897 h 527124"/>
                  <a:gd name="connsiteX439" fmla="*/ 533843 w 608203"/>
                  <a:gd name="connsiteY439" fmla="*/ 156443 h 527124"/>
                  <a:gd name="connsiteX440" fmla="*/ 532028 w 608203"/>
                  <a:gd name="connsiteY440" fmla="*/ 154641 h 527124"/>
                  <a:gd name="connsiteX441" fmla="*/ 493817 w 608203"/>
                  <a:gd name="connsiteY441" fmla="*/ 154641 h 527124"/>
                  <a:gd name="connsiteX442" fmla="*/ 492013 w 608203"/>
                  <a:gd name="connsiteY442" fmla="*/ 156443 h 527124"/>
                  <a:gd name="connsiteX443" fmla="*/ 492013 w 608203"/>
                  <a:gd name="connsiteY443" fmla="*/ 171897 h 527124"/>
                  <a:gd name="connsiteX444" fmla="*/ 493817 w 608203"/>
                  <a:gd name="connsiteY444" fmla="*/ 173700 h 527124"/>
                  <a:gd name="connsiteX445" fmla="*/ 495621 w 608203"/>
                  <a:gd name="connsiteY445" fmla="*/ 171897 h 527124"/>
                  <a:gd name="connsiteX446" fmla="*/ 495621 w 608203"/>
                  <a:gd name="connsiteY446" fmla="*/ 156443 h 527124"/>
                  <a:gd name="connsiteX447" fmla="*/ 493817 w 608203"/>
                  <a:gd name="connsiteY447" fmla="*/ 154641 h 527124"/>
                  <a:gd name="connsiteX448" fmla="*/ 455888 w 608203"/>
                  <a:gd name="connsiteY448" fmla="*/ 154641 h 527124"/>
                  <a:gd name="connsiteX449" fmla="*/ 454073 w 608203"/>
                  <a:gd name="connsiteY449" fmla="*/ 156443 h 527124"/>
                  <a:gd name="connsiteX450" fmla="*/ 454073 w 608203"/>
                  <a:gd name="connsiteY450" fmla="*/ 171897 h 527124"/>
                  <a:gd name="connsiteX451" fmla="*/ 455888 w 608203"/>
                  <a:gd name="connsiteY451" fmla="*/ 173700 h 527124"/>
                  <a:gd name="connsiteX452" fmla="*/ 457703 w 608203"/>
                  <a:gd name="connsiteY452" fmla="*/ 171897 h 527124"/>
                  <a:gd name="connsiteX453" fmla="*/ 457703 w 608203"/>
                  <a:gd name="connsiteY453" fmla="*/ 156443 h 527124"/>
                  <a:gd name="connsiteX454" fmla="*/ 455888 w 608203"/>
                  <a:gd name="connsiteY454" fmla="*/ 154641 h 527124"/>
                  <a:gd name="connsiteX455" fmla="*/ 114351 w 608203"/>
                  <a:gd name="connsiteY455" fmla="*/ 154641 h 527124"/>
                  <a:gd name="connsiteX456" fmla="*/ 112536 w 608203"/>
                  <a:gd name="connsiteY456" fmla="*/ 156443 h 527124"/>
                  <a:gd name="connsiteX457" fmla="*/ 112536 w 608203"/>
                  <a:gd name="connsiteY457" fmla="*/ 171897 h 527124"/>
                  <a:gd name="connsiteX458" fmla="*/ 114351 w 608203"/>
                  <a:gd name="connsiteY458" fmla="*/ 173700 h 527124"/>
                  <a:gd name="connsiteX459" fmla="*/ 116166 w 608203"/>
                  <a:gd name="connsiteY459" fmla="*/ 171897 h 527124"/>
                  <a:gd name="connsiteX460" fmla="*/ 116166 w 608203"/>
                  <a:gd name="connsiteY460" fmla="*/ 156443 h 527124"/>
                  <a:gd name="connsiteX461" fmla="*/ 114351 w 608203"/>
                  <a:gd name="connsiteY461" fmla="*/ 154641 h 527124"/>
                  <a:gd name="connsiteX462" fmla="*/ 76410 w 608203"/>
                  <a:gd name="connsiteY462" fmla="*/ 154641 h 527124"/>
                  <a:gd name="connsiteX463" fmla="*/ 74610 w 608203"/>
                  <a:gd name="connsiteY463" fmla="*/ 156443 h 527124"/>
                  <a:gd name="connsiteX464" fmla="*/ 74610 w 608203"/>
                  <a:gd name="connsiteY464" fmla="*/ 171897 h 527124"/>
                  <a:gd name="connsiteX465" fmla="*/ 76410 w 608203"/>
                  <a:gd name="connsiteY465" fmla="*/ 173700 h 527124"/>
                  <a:gd name="connsiteX466" fmla="*/ 77953 w 608203"/>
                  <a:gd name="connsiteY466" fmla="*/ 171897 h 527124"/>
                  <a:gd name="connsiteX467" fmla="*/ 77953 w 608203"/>
                  <a:gd name="connsiteY467" fmla="*/ 156443 h 527124"/>
                  <a:gd name="connsiteX468" fmla="*/ 76410 w 608203"/>
                  <a:gd name="connsiteY468" fmla="*/ 154641 h 527124"/>
                  <a:gd name="connsiteX469" fmla="*/ 38211 w 608203"/>
                  <a:gd name="connsiteY469" fmla="*/ 154641 h 527124"/>
                  <a:gd name="connsiteX470" fmla="*/ 36396 w 608203"/>
                  <a:gd name="connsiteY470" fmla="*/ 156443 h 527124"/>
                  <a:gd name="connsiteX471" fmla="*/ 36396 w 608203"/>
                  <a:gd name="connsiteY471" fmla="*/ 171897 h 527124"/>
                  <a:gd name="connsiteX472" fmla="*/ 38211 w 608203"/>
                  <a:gd name="connsiteY472" fmla="*/ 173700 h 527124"/>
                  <a:gd name="connsiteX473" fmla="*/ 40026 w 608203"/>
                  <a:gd name="connsiteY473" fmla="*/ 171897 h 527124"/>
                  <a:gd name="connsiteX474" fmla="*/ 40026 w 608203"/>
                  <a:gd name="connsiteY474" fmla="*/ 156443 h 527124"/>
                  <a:gd name="connsiteX475" fmla="*/ 38211 w 608203"/>
                  <a:gd name="connsiteY475" fmla="*/ 154641 h 527124"/>
                  <a:gd name="connsiteX476" fmla="*/ 569992 w 608203"/>
                  <a:gd name="connsiteY476" fmla="*/ 151292 h 527124"/>
                  <a:gd name="connsiteX477" fmla="*/ 574140 w 608203"/>
                  <a:gd name="connsiteY477" fmla="*/ 152838 h 527124"/>
                  <a:gd name="connsiteX478" fmla="*/ 575955 w 608203"/>
                  <a:gd name="connsiteY478" fmla="*/ 157216 h 527124"/>
                  <a:gd name="connsiteX479" fmla="*/ 575955 w 608203"/>
                  <a:gd name="connsiteY479" fmla="*/ 171124 h 527124"/>
                  <a:gd name="connsiteX480" fmla="*/ 574140 w 608203"/>
                  <a:gd name="connsiteY480" fmla="*/ 175503 h 527124"/>
                  <a:gd name="connsiteX481" fmla="*/ 569992 w 608203"/>
                  <a:gd name="connsiteY481" fmla="*/ 177048 h 527124"/>
                  <a:gd name="connsiteX482" fmla="*/ 565844 w 608203"/>
                  <a:gd name="connsiteY482" fmla="*/ 175503 h 527124"/>
                  <a:gd name="connsiteX483" fmla="*/ 564029 w 608203"/>
                  <a:gd name="connsiteY483" fmla="*/ 171124 h 527124"/>
                  <a:gd name="connsiteX484" fmla="*/ 564029 w 608203"/>
                  <a:gd name="connsiteY484" fmla="*/ 157216 h 527124"/>
                  <a:gd name="connsiteX485" fmla="*/ 565844 w 608203"/>
                  <a:gd name="connsiteY485" fmla="*/ 152838 h 527124"/>
                  <a:gd name="connsiteX486" fmla="*/ 569992 w 608203"/>
                  <a:gd name="connsiteY486" fmla="*/ 151292 h 527124"/>
                  <a:gd name="connsiteX487" fmla="*/ 532028 w 608203"/>
                  <a:gd name="connsiteY487" fmla="*/ 151292 h 527124"/>
                  <a:gd name="connsiteX488" fmla="*/ 536176 w 608203"/>
                  <a:gd name="connsiteY488" fmla="*/ 152838 h 527124"/>
                  <a:gd name="connsiteX489" fmla="*/ 537991 w 608203"/>
                  <a:gd name="connsiteY489" fmla="*/ 157216 h 527124"/>
                  <a:gd name="connsiteX490" fmla="*/ 537991 w 608203"/>
                  <a:gd name="connsiteY490" fmla="*/ 171124 h 527124"/>
                  <a:gd name="connsiteX491" fmla="*/ 536176 w 608203"/>
                  <a:gd name="connsiteY491" fmla="*/ 175503 h 527124"/>
                  <a:gd name="connsiteX492" fmla="*/ 532028 w 608203"/>
                  <a:gd name="connsiteY492" fmla="*/ 177048 h 527124"/>
                  <a:gd name="connsiteX493" fmla="*/ 527880 w 608203"/>
                  <a:gd name="connsiteY493" fmla="*/ 175503 h 527124"/>
                  <a:gd name="connsiteX494" fmla="*/ 526065 w 608203"/>
                  <a:gd name="connsiteY494" fmla="*/ 171124 h 527124"/>
                  <a:gd name="connsiteX495" fmla="*/ 526065 w 608203"/>
                  <a:gd name="connsiteY495" fmla="*/ 157216 h 527124"/>
                  <a:gd name="connsiteX496" fmla="*/ 527880 w 608203"/>
                  <a:gd name="connsiteY496" fmla="*/ 152838 h 527124"/>
                  <a:gd name="connsiteX497" fmla="*/ 532028 w 608203"/>
                  <a:gd name="connsiteY497" fmla="*/ 151292 h 527124"/>
                  <a:gd name="connsiteX498" fmla="*/ 493817 w 608203"/>
                  <a:gd name="connsiteY498" fmla="*/ 151292 h 527124"/>
                  <a:gd name="connsiteX499" fmla="*/ 497940 w 608203"/>
                  <a:gd name="connsiteY499" fmla="*/ 152838 h 527124"/>
                  <a:gd name="connsiteX500" fmla="*/ 499744 w 608203"/>
                  <a:gd name="connsiteY500" fmla="*/ 157216 h 527124"/>
                  <a:gd name="connsiteX501" fmla="*/ 499744 w 608203"/>
                  <a:gd name="connsiteY501" fmla="*/ 171124 h 527124"/>
                  <a:gd name="connsiteX502" fmla="*/ 497940 w 608203"/>
                  <a:gd name="connsiteY502" fmla="*/ 175503 h 527124"/>
                  <a:gd name="connsiteX503" fmla="*/ 493817 w 608203"/>
                  <a:gd name="connsiteY503" fmla="*/ 177048 h 527124"/>
                  <a:gd name="connsiteX504" fmla="*/ 489693 w 608203"/>
                  <a:gd name="connsiteY504" fmla="*/ 175503 h 527124"/>
                  <a:gd name="connsiteX505" fmla="*/ 487889 w 608203"/>
                  <a:gd name="connsiteY505" fmla="*/ 171124 h 527124"/>
                  <a:gd name="connsiteX506" fmla="*/ 487889 w 608203"/>
                  <a:gd name="connsiteY506" fmla="*/ 157216 h 527124"/>
                  <a:gd name="connsiteX507" fmla="*/ 489693 w 608203"/>
                  <a:gd name="connsiteY507" fmla="*/ 152838 h 527124"/>
                  <a:gd name="connsiteX508" fmla="*/ 493817 w 608203"/>
                  <a:gd name="connsiteY508" fmla="*/ 151292 h 527124"/>
                  <a:gd name="connsiteX509" fmla="*/ 455888 w 608203"/>
                  <a:gd name="connsiteY509" fmla="*/ 151292 h 527124"/>
                  <a:gd name="connsiteX510" fmla="*/ 460036 w 608203"/>
                  <a:gd name="connsiteY510" fmla="*/ 152838 h 527124"/>
                  <a:gd name="connsiteX511" fmla="*/ 461851 w 608203"/>
                  <a:gd name="connsiteY511" fmla="*/ 157216 h 527124"/>
                  <a:gd name="connsiteX512" fmla="*/ 461851 w 608203"/>
                  <a:gd name="connsiteY512" fmla="*/ 171124 h 527124"/>
                  <a:gd name="connsiteX513" fmla="*/ 460036 w 608203"/>
                  <a:gd name="connsiteY513" fmla="*/ 175503 h 527124"/>
                  <a:gd name="connsiteX514" fmla="*/ 455888 w 608203"/>
                  <a:gd name="connsiteY514" fmla="*/ 177048 h 527124"/>
                  <a:gd name="connsiteX515" fmla="*/ 451740 w 608203"/>
                  <a:gd name="connsiteY515" fmla="*/ 175503 h 527124"/>
                  <a:gd name="connsiteX516" fmla="*/ 449925 w 608203"/>
                  <a:gd name="connsiteY516" fmla="*/ 171124 h 527124"/>
                  <a:gd name="connsiteX517" fmla="*/ 449925 w 608203"/>
                  <a:gd name="connsiteY517" fmla="*/ 157216 h 527124"/>
                  <a:gd name="connsiteX518" fmla="*/ 451740 w 608203"/>
                  <a:gd name="connsiteY518" fmla="*/ 152838 h 527124"/>
                  <a:gd name="connsiteX519" fmla="*/ 455888 w 608203"/>
                  <a:gd name="connsiteY519" fmla="*/ 151292 h 527124"/>
                  <a:gd name="connsiteX520" fmla="*/ 152323 w 608203"/>
                  <a:gd name="connsiteY520" fmla="*/ 151292 h 527124"/>
                  <a:gd name="connsiteX521" fmla="*/ 153621 w 608203"/>
                  <a:gd name="connsiteY521" fmla="*/ 151550 h 527124"/>
                  <a:gd name="connsiteX522" fmla="*/ 153102 w 608203"/>
                  <a:gd name="connsiteY522" fmla="*/ 155421 h 527124"/>
                  <a:gd name="connsiteX523" fmla="*/ 152323 w 608203"/>
                  <a:gd name="connsiteY523" fmla="*/ 154647 h 527124"/>
                  <a:gd name="connsiteX524" fmla="*/ 150506 w 608203"/>
                  <a:gd name="connsiteY524" fmla="*/ 156453 h 527124"/>
                  <a:gd name="connsiteX525" fmla="*/ 150506 w 608203"/>
                  <a:gd name="connsiteY525" fmla="*/ 171935 h 527124"/>
                  <a:gd name="connsiteX526" fmla="*/ 151804 w 608203"/>
                  <a:gd name="connsiteY526" fmla="*/ 172967 h 527124"/>
                  <a:gd name="connsiteX527" fmla="*/ 151804 w 608203"/>
                  <a:gd name="connsiteY527" fmla="*/ 176837 h 527124"/>
                  <a:gd name="connsiteX528" fmla="*/ 148170 w 608203"/>
                  <a:gd name="connsiteY528" fmla="*/ 175547 h 527124"/>
                  <a:gd name="connsiteX529" fmla="*/ 146353 w 608203"/>
                  <a:gd name="connsiteY529" fmla="*/ 171161 h 527124"/>
                  <a:gd name="connsiteX530" fmla="*/ 146353 w 608203"/>
                  <a:gd name="connsiteY530" fmla="*/ 157227 h 527124"/>
                  <a:gd name="connsiteX531" fmla="*/ 148170 w 608203"/>
                  <a:gd name="connsiteY531" fmla="*/ 152840 h 527124"/>
                  <a:gd name="connsiteX532" fmla="*/ 152323 w 608203"/>
                  <a:gd name="connsiteY532" fmla="*/ 151292 h 527124"/>
                  <a:gd name="connsiteX533" fmla="*/ 114351 w 608203"/>
                  <a:gd name="connsiteY533" fmla="*/ 151292 h 527124"/>
                  <a:gd name="connsiteX534" fmla="*/ 118499 w 608203"/>
                  <a:gd name="connsiteY534" fmla="*/ 152838 h 527124"/>
                  <a:gd name="connsiteX535" fmla="*/ 120314 w 608203"/>
                  <a:gd name="connsiteY535" fmla="*/ 157216 h 527124"/>
                  <a:gd name="connsiteX536" fmla="*/ 120314 w 608203"/>
                  <a:gd name="connsiteY536" fmla="*/ 171124 h 527124"/>
                  <a:gd name="connsiteX537" fmla="*/ 118499 w 608203"/>
                  <a:gd name="connsiteY537" fmla="*/ 175503 h 527124"/>
                  <a:gd name="connsiteX538" fmla="*/ 114351 w 608203"/>
                  <a:gd name="connsiteY538" fmla="*/ 177048 h 527124"/>
                  <a:gd name="connsiteX539" fmla="*/ 110203 w 608203"/>
                  <a:gd name="connsiteY539" fmla="*/ 175503 h 527124"/>
                  <a:gd name="connsiteX540" fmla="*/ 108388 w 608203"/>
                  <a:gd name="connsiteY540" fmla="*/ 171124 h 527124"/>
                  <a:gd name="connsiteX541" fmla="*/ 108388 w 608203"/>
                  <a:gd name="connsiteY541" fmla="*/ 157216 h 527124"/>
                  <a:gd name="connsiteX542" fmla="*/ 110203 w 608203"/>
                  <a:gd name="connsiteY542" fmla="*/ 152838 h 527124"/>
                  <a:gd name="connsiteX543" fmla="*/ 114351 w 608203"/>
                  <a:gd name="connsiteY543" fmla="*/ 151292 h 527124"/>
                  <a:gd name="connsiteX544" fmla="*/ 76410 w 608203"/>
                  <a:gd name="connsiteY544" fmla="*/ 151292 h 527124"/>
                  <a:gd name="connsiteX545" fmla="*/ 80268 w 608203"/>
                  <a:gd name="connsiteY545" fmla="*/ 152838 h 527124"/>
                  <a:gd name="connsiteX546" fmla="*/ 82068 w 608203"/>
                  <a:gd name="connsiteY546" fmla="*/ 157216 h 527124"/>
                  <a:gd name="connsiteX547" fmla="*/ 82068 w 608203"/>
                  <a:gd name="connsiteY547" fmla="*/ 171124 h 527124"/>
                  <a:gd name="connsiteX548" fmla="*/ 80268 w 608203"/>
                  <a:gd name="connsiteY548" fmla="*/ 175503 h 527124"/>
                  <a:gd name="connsiteX549" fmla="*/ 76410 w 608203"/>
                  <a:gd name="connsiteY549" fmla="*/ 177048 h 527124"/>
                  <a:gd name="connsiteX550" fmla="*/ 72038 w 608203"/>
                  <a:gd name="connsiteY550" fmla="*/ 175503 h 527124"/>
                  <a:gd name="connsiteX551" fmla="*/ 70495 w 608203"/>
                  <a:gd name="connsiteY551" fmla="*/ 171124 h 527124"/>
                  <a:gd name="connsiteX552" fmla="*/ 70495 w 608203"/>
                  <a:gd name="connsiteY552" fmla="*/ 157216 h 527124"/>
                  <a:gd name="connsiteX553" fmla="*/ 72038 w 608203"/>
                  <a:gd name="connsiteY553" fmla="*/ 152838 h 527124"/>
                  <a:gd name="connsiteX554" fmla="*/ 76410 w 608203"/>
                  <a:gd name="connsiteY554" fmla="*/ 151292 h 527124"/>
                  <a:gd name="connsiteX555" fmla="*/ 38211 w 608203"/>
                  <a:gd name="connsiteY555" fmla="*/ 151292 h 527124"/>
                  <a:gd name="connsiteX556" fmla="*/ 42359 w 608203"/>
                  <a:gd name="connsiteY556" fmla="*/ 152838 h 527124"/>
                  <a:gd name="connsiteX557" fmla="*/ 44174 w 608203"/>
                  <a:gd name="connsiteY557" fmla="*/ 157216 h 527124"/>
                  <a:gd name="connsiteX558" fmla="*/ 44174 w 608203"/>
                  <a:gd name="connsiteY558" fmla="*/ 171124 h 527124"/>
                  <a:gd name="connsiteX559" fmla="*/ 42359 w 608203"/>
                  <a:gd name="connsiteY559" fmla="*/ 175503 h 527124"/>
                  <a:gd name="connsiteX560" fmla="*/ 38211 w 608203"/>
                  <a:gd name="connsiteY560" fmla="*/ 177048 h 527124"/>
                  <a:gd name="connsiteX561" fmla="*/ 34063 w 608203"/>
                  <a:gd name="connsiteY561" fmla="*/ 175503 h 527124"/>
                  <a:gd name="connsiteX562" fmla="*/ 32248 w 608203"/>
                  <a:gd name="connsiteY562" fmla="*/ 171124 h 527124"/>
                  <a:gd name="connsiteX563" fmla="*/ 32248 w 608203"/>
                  <a:gd name="connsiteY563" fmla="*/ 157216 h 527124"/>
                  <a:gd name="connsiteX564" fmla="*/ 34063 w 608203"/>
                  <a:gd name="connsiteY564" fmla="*/ 152838 h 527124"/>
                  <a:gd name="connsiteX565" fmla="*/ 38211 w 608203"/>
                  <a:gd name="connsiteY565" fmla="*/ 151292 h 527124"/>
                  <a:gd name="connsiteX566" fmla="*/ 569992 w 608203"/>
                  <a:gd name="connsiteY566" fmla="*/ 109313 h 527124"/>
                  <a:gd name="connsiteX567" fmla="*/ 568177 w 608203"/>
                  <a:gd name="connsiteY567" fmla="*/ 110858 h 527124"/>
                  <a:gd name="connsiteX568" fmla="*/ 568177 w 608203"/>
                  <a:gd name="connsiteY568" fmla="*/ 126312 h 527124"/>
                  <a:gd name="connsiteX569" fmla="*/ 569992 w 608203"/>
                  <a:gd name="connsiteY569" fmla="*/ 128115 h 527124"/>
                  <a:gd name="connsiteX570" fmla="*/ 571807 w 608203"/>
                  <a:gd name="connsiteY570" fmla="*/ 126312 h 527124"/>
                  <a:gd name="connsiteX571" fmla="*/ 571807 w 608203"/>
                  <a:gd name="connsiteY571" fmla="*/ 110858 h 527124"/>
                  <a:gd name="connsiteX572" fmla="*/ 569992 w 608203"/>
                  <a:gd name="connsiteY572" fmla="*/ 109313 h 527124"/>
                  <a:gd name="connsiteX573" fmla="*/ 493817 w 608203"/>
                  <a:gd name="connsiteY573" fmla="*/ 109313 h 527124"/>
                  <a:gd name="connsiteX574" fmla="*/ 492013 w 608203"/>
                  <a:gd name="connsiteY574" fmla="*/ 110858 h 527124"/>
                  <a:gd name="connsiteX575" fmla="*/ 492013 w 608203"/>
                  <a:gd name="connsiteY575" fmla="*/ 126312 h 527124"/>
                  <a:gd name="connsiteX576" fmla="*/ 493817 w 608203"/>
                  <a:gd name="connsiteY576" fmla="*/ 128115 h 527124"/>
                  <a:gd name="connsiteX577" fmla="*/ 495621 w 608203"/>
                  <a:gd name="connsiteY577" fmla="*/ 126312 h 527124"/>
                  <a:gd name="connsiteX578" fmla="*/ 495621 w 608203"/>
                  <a:gd name="connsiteY578" fmla="*/ 110858 h 527124"/>
                  <a:gd name="connsiteX579" fmla="*/ 493817 w 608203"/>
                  <a:gd name="connsiteY579" fmla="*/ 109313 h 527124"/>
                  <a:gd name="connsiteX580" fmla="*/ 455888 w 608203"/>
                  <a:gd name="connsiteY580" fmla="*/ 109313 h 527124"/>
                  <a:gd name="connsiteX581" fmla="*/ 454073 w 608203"/>
                  <a:gd name="connsiteY581" fmla="*/ 110858 h 527124"/>
                  <a:gd name="connsiteX582" fmla="*/ 454073 w 608203"/>
                  <a:gd name="connsiteY582" fmla="*/ 126312 h 527124"/>
                  <a:gd name="connsiteX583" fmla="*/ 455888 w 608203"/>
                  <a:gd name="connsiteY583" fmla="*/ 128115 h 527124"/>
                  <a:gd name="connsiteX584" fmla="*/ 457703 w 608203"/>
                  <a:gd name="connsiteY584" fmla="*/ 126312 h 527124"/>
                  <a:gd name="connsiteX585" fmla="*/ 457703 w 608203"/>
                  <a:gd name="connsiteY585" fmla="*/ 110858 h 527124"/>
                  <a:gd name="connsiteX586" fmla="*/ 455888 w 608203"/>
                  <a:gd name="connsiteY586" fmla="*/ 109313 h 527124"/>
                  <a:gd name="connsiteX587" fmla="*/ 152280 w 608203"/>
                  <a:gd name="connsiteY587" fmla="*/ 109313 h 527124"/>
                  <a:gd name="connsiteX588" fmla="*/ 150476 w 608203"/>
                  <a:gd name="connsiteY588" fmla="*/ 110858 h 527124"/>
                  <a:gd name="connsiteX589" fmla="*/ 150476 w 608203"/>
                  <a:gd name="connsiteY589" fmla="*/ 126312 h 527124"/>
                  <a:gd name="connsiteX590" fmla="*/ 152280 w 608203"/>
                  <a:gd name="connsiteY590" fmla="*/ 128115 h 527124"/>
                  <a:gd name="connsiteX591" fmla="*/ 154084 w 608203"/>
                  <a:gd name="connsiteY591" fmla="*/ 126312 h 527124"/>
                  <a:gd name="connsiteX592" fmla="*/ 154084 w 608203"/>
                  <a:gd name="connsiteY592" fmla="*/ 110858 h 527124"/>
                  <a:gd name="connsiteX593" fmla="*/ 152280 w 608203"/>
                  <a:gd name="connsiteY593" fmla="*/ 109313 h 527124"/>
                  <a:gd name="connsiteX594" fmla="*/ 114351 w 608203"/>
                  <a:gd name="connsiteY594" fmla="*/ 109313 h 527124"/>
                  <a:gd name="connsiteX595" fmla="*/ 112536 w 608203"/>
                  <a:gd name="connsiteY595" fmla="*/ 110858 h 527124"/>
                  <a:gd name="connsiteX596" fmla="*/ 112536 w 608203"/>
                  <a:gd name="connsiteY596" fmla="*/ 126312 h 527124"/>
                  <a:gd name="connsiteX597" fmla="*/ 114351 w 608203"/>
                  <a:gd name="connsiteY597" fmla="*/ 128115 h 527124"/>
                  <a:gd name="connsiteX598" fmla="*/ 116166 w 608203"/>
                  <a:gd name="connsiteY598" fmla="*/ 126312 h 527124"/>
                  <a:gd name="connsiteX599" fmla="*/ 116166 w 608203"/>
                  <a:gd name="connsiteY599" fmla="*/ 110858 h 527124"/>
                  <a:gd name="connsiteX600" fmla="*/ 114351 w 608203"/>
                  <a:gd name="connsiteY600" fmla="*/ 109313 h 527124"/>
                  <a:gd name="connsiteX601" fmla="*/ 38211 w 608203"/>
                  <a:gd name="connsiteY601" fmla="*/ 109313 h 527124"/>
                  <a:gd name="connsiteX602" fmla="*/ 36396 w 608203"/>
                  <a:gd name="connsiteY602" fmla="*/ 110858 h 527124"/>
                  <a:gd name="connsiteX603" fmla="*/ 36396 w 608203"/>
                  <a:gd name="connsiteY603" fmla="*/ 126312 h 527124"/>
                  <a:gd name="connsiteX604" fmla="*/ 38211 w 608203"/>
                  <a:gd name="connsiteY604" fmla="*/ 128115 h 527124"/>
                  <a:gd name="connsiteX605" fmla="*/ 40026 w 608203"/>
                  <a:gd name="connsiteY605" fmla="*/ 126312 h 527124"/>
                  <a:gd name="connsiteX606" fmla="*/ 40026 w 608203"/>
                  <a:gd name="connsiteY606" fmla="*/ 110858 h 527124"/>
                  <a:gd name="connsiteX607" fmla="*/ 38211 w 608203"/>
                  <a:gd name="connsiteY607" fmla="*/ 109313 h 527124"/>
                  <a:gd name="connsiteX608" fmla="*/ 417689 w 608203"/>
                  <a:gd name="connsiteY608" fmla="*/ 109310 h 527124"/>
                  <a:gd name="connsiteX609" fmla="*/ 415889 w 608203"/>
                  <a:gd name="connsiteY609" fmla="*/ 110854 h 527124"/>
                  <a:gd name="connsiteX610" fmla="*/ 415889 w 608203"/>
                  <a:gd name="connsiteY610" fmla="*/ 126292 h 527124"/>
                  <a:gd name="connsiteX611" fmla="*/ 417689 w 608203"/>
                  <a:gd name="connsiteY611" fmla="*/ 128093 h 527124"/>
                  <a:gd name="connsiteX612" fmla="*/ 419489 w 608203"/>
                  <a:gd name="connsiteY612" fmla="*/ 126292 h 527124"/>
                  <a:gd name="connsiteX613" fmla="*/ 419489 w 608203"/>
                  <a:gd name="connsiteY613" fmla="*/ 110854 h 527124"/>
                  <a:gd name="connsiteX614" fmla="*/ 417689 w 608203"/>
                  <a:gd name="connsiteY614" fmla="*/ 109310 h 527124"/>
                  <a:gd name="connsiteX615" fmla="*/ 569992 w 608203"/>
                  <a:gd name="connsiteY615" fmla="*/ 105707 h 527124"/>
                  <a:gd name="connsiteX616" fmla="*/ 574140 w 608203"/>
                  <a:gd name="connsiteY616" fmla="*/ 107253 h 527124"/>
                  <a:gd name="connsiteX617" fmla="*/ 575955 w 608203"/>
                  <a:gd name="connsiteY617" fmla="*/ 111631 h 527124"/>
                  <a:gd name="connsiteX618" fmla="*/ 575955 w 608203"/>
                  <a:gd name="connsiteY618" fmla="*/ 125797 h 527124"/>
                  <a:gd name="connsiteX619" fmla="*/ 574140 w 608203"/>
                  <a:gd name="connsiteY619" fmla="*/ 129918 h 527124"/>
                  <a:gd name="connsiteX620" fmla="*/ 569992 w 608203"/>
                  <a:gd name="connsiteY620" fmla="*/ 131463 h 527124"/>
                  <a:gd name="connsiteX621" fmla="*/ 565844 w 608203"/>
                  <a:gd name="connsiteY621" fmla="*/ 129918 h 527124"/>
                  <a:gd name="connsiteX622" fmla="*/ 564029 w 608203"/>
                  <a:gd name="connsiteY622" fmla="*/ 125797 h 527124"/>
                  <a:gd name="connsiteX623" fmla="*/ 564029 w 608203"/>
                  <a:gd name="connsiteY623" fmla="*/ 111631 h 527124"/>
                  <a:gd name="connsiteX624" fmla="*/ 565844 w 608203"/>
                  <a:gd name="connsiteY624" fmla="*/ 107253 h 527124"/>
                  <a:gd name="connsiteX625" fmla="*/ 569992 w 608203"/>
                  <a:gd name="connsiteY625" fmla="*/ 105707 h 527124"/>
                  <a:gd name="connsiteX626" fmla="*/ 529946 w 608203"/>
                  <a:gd name="connsiteY626" fmla="*/ 105707 h 527124"/>
                  <a:gd name="connsiteX627" fmla="*/ 534109 w 608203"/>
                  <a:gd name="connsiteY627" fmla="*/ 105707 h 527124"/>
                  <a:gd name="connsiteX628" fmla="*/ 534109 w 608203"/>
                  <a:gd name="connsiteY628" fmla="*/ 131463 h 527124"/>
                  <a:gd name="connsiteX629" fmla="*/ 529946 w 608203"/>
                  <a:gd name="connsiteY629" fmla="*/ 131463 h 527124"/>
                  <a:gd name="connsiteX630" fmla="*/ 493817 w 608203"/>
                  <a:gd name="connsiteY630" fmla="*/ 105707 h 527124"/>
                  <a:gd name="connsiteX631" fmla="*/ 497940 w 608203"/>
                  <a:gd name="connsiteY631" fmla="*/ 107253 h 527124"/>
                  <a:gd name="connsiteX632" fmla="*/ 499744 w 608203"/>
                  <a:gd name="connsiteY632" fmla="*/ 111631 h 527124"/>
                  <a:gd name="connsiteX633" fmla="*/ 499744 w 608203"/>
                  <a:gd name="connsiteY633" fmla="*/ 125797 h 527124"/>
                  <a:gd name="connsiteX634" fmla="*/ 497940 w 608203"/>
                  <a:gd name="connsiteY634" fmla="*/ 129918 h 527124"/>
                  <a:gd name="connsiteX635" fmla="*/ 493817 w 608203"/>
                  <a:gd name="connsiteY635" fmla="*/ 131463 h 527124"/>
                  <a:gd name="connsiteX636" fmla="*/ 489693 w 608203"/>
                  <a:gd name="connsiteY636" fmla="*/ 129918 h 527124"/>
                  <a:gd name="connsiteX637" fmla="*/ 487889 w 608203"/>
                  <a:gd name="connsiteY637" fmla="*/ 125797 h 527124"/>
                  <a:gd name="connsiteX638" fmla="*/ 487889 w 608203"/>
                  <a:gd name="connsiteY638" fmla="*/ 111631 h 527124"/>
                  <a:gd name="connsiteX639" fmla="*/ 489693 w 608203"/>
                  <a:gd name="connsiteY639" fmla="*/ 107253 h 527124"/>
                  <a:gd name="connsiteX640" fmla="*/ 493817 w 608203"/>
                  <a:gd name="connsiteY640" fmla="*/ 105707 h 527124"/>
                  <a:gd name="connsiteX641" fmla="*/ 455888 w 608203"/>
                  <a:gd name="connsiteY641" fmla="*/ 105707 h 527124"/>
                  <a:gd name="connsiteX642" fmla="*/ 460036 w 608203"/>
                  <a:gd name="connsiteY642" fmla="*/ 107253 h 527124"/>
                  <a:gd name="connsiteX643" fmla="*/ 461851 w 608203"/>
                  <a:gd name="connsiteY643" fmla="*/ 111631 h 527124"/>
                  <a:gd name="connsiteX644" fmla="*/ 461851 w 608203"/>
                  <a:gd name="connsiteY644" fmla="*/ 125797 h 527124"/>
                  <a:gd name="connsiteX645" fmla="*/ 460036 w 608203"/>
                  <a:gd name="connsiteY645" fmla="*/ 129918 h 527124"/>
                  <a:gd name="connsiteX646" fmla="*/ 455888 w 608203"/>
                  <a:gd name="connsiteY646" fmla="*/ 131463 h 527124"/>
                  <a:gd name="connsiteX647" fmla="*/ 451740 w 608203"/>
                  <a:gd name="connsiteY647" fmla="*/ 129918 h 527124"/>
                  <a:gd name="connsiteX648" fmla="*/ 449925 w 608203"/>
                  <a:gd name="connsiteY648" fmla="*/ 125797 h 527124"/>
                  <a:gd name="connsiteX649" fmla="*/ 449925 w 608203"/>
                  <a:gd name="connsiteY649" fmla="*/ 111631 h 527124"/>
                  <a:gd name="connsiteX650" fmla="*/ 451740 w 608203"/>
                  <a:gd name="connsiteY650" fmla="*/ 107253 h 527124"/>
                  <a:gd name="connsiteX651" fmla="*/ 455888 w 608203"/>
                  <a:gd name="connsiteY651" fmla="*/ 105707 h 527124"/>
                  <a:gd name="connsiteX652" fmla="*/ 417689 w 608203"/>
                  <a:gd name="connsiteY652" fmla="*/ 105707 h 527124"/>
                  <a:gd name="connsiteX653" fmla="*/ 421804 w 608203"/>
                  <a:gd name="connsiteY653" fmla="*/ 107251 h 527124"/>
                  <a:gd name="connsiteX654" fmla="*/ 423604 w 608203"/>
                  <a:gd name="connsiteY654" fmla="*/ 111625 h 527124"/>
                  <a:gd name="connsiteX655" fmla="*/ 423604 w 608203"/>
                  <a:gd name="connsiteY655" fmla="*/ 125778 h 527124"/>
                  <a:gd name="connsiteX656" fmla="*/ 421804 w 608203"/>
                  <a:gd name="connsiteY656" fmla="*/ 129895 h 527124"/>
                  <a:gd name="connsiteX657" fmla="*/ 418718 w 608203"/>
                  <a:gd name="connsiteY657" fmla="*/ 131181 h 527124"/>
                  <a:gd name="connsiteX658" fmla="*/ 412031 w 608203"/>
                  <a:gd name="connsiteY658" fmla="*/ 120117 h 527124"/>
                  <a:gd name="connsiteX659" fmla="*/ 412031 w 608203"/>
                  <a:gd name="connsiteY659" fmla="*/ 111625 h 527124"/>
                  <a:gd name="connsiteX660" fmla="*/ 413574 w 608203"/>
                  <a:gd name="connsiteY660" fmla="*/ 107251 h 527124"/>
                  <a:gd name="connsiteX661" fmla="*/ 417689 w 608203"/>
                  <a:gd name="connsiteY661" fmla="*/ 105707 h 527124"/>
                  <a:gd name="connsiteX662" fmla="*/ 152280 w 608203"/>
                  <a:gd name="connsiteY662" fmla="*/ 105707 h 527124"/>
                  <a:gd name="connsiteX663" fmla="*/ 156404 w 608203"/>
                  <a:gd name="connsiteY663" fmla="*/ 107253 h 527124"/>
                  <a:gd name="connsiteX664" fmla="*/ 158208 w 608203"/>
                  <a:gd name="connsiteY664" fmla="*/ 111631 h 527124"/>
                  <a:gd name="connsiteX665" fmla="*/ 158208 w 608203"/>
                  <a:gd name="connsiteY665" fmla="*/ 125797 h 527124"/>
                  <a:gd name="connsiteX666" fmla="*/ 156404 w 608203"/>
                  <a:gd name="connsiteY666" fmla="*/ 129918 h 527124"/>
                  <a:gd name="connsiteX667" fmla="*/ 152280 w 608203"/>
                  <a:gd name="connsiteY667" fmla="*/ 131463 h 527124"/>
                  <a:gd name="connsiteX668" fmla="*/ 148157 w 608203"/>
                  <a:gd name="connsiteY668" fmla="*/ 129918 h 527124"/>
                  <a:gd name="connsiteX669" fmla="*/ 146353 w 608203"/>
                  <a:gd name="connsiteY669" fmla="*/ 125797 h 527124"/>
                  <a:gd name="connsiteX670" fmla="*/ 146353 w 608203"/>
                  <a:gd name="connsiteY670" fmla="*/ 111631 h 527124"/>
                  <a:gd name="connsiteX671" fmla="*/ 148157 w 608203"/>
                  <a:gd name="connsiteY671" fmla="*/ 107253 h 527124"/>
                  <a:gd name="connsiteX672" fmla="*/ 152280 w 608203"/>
                  <a:gd name="connsiteY672" fmla="*/ 105707 h 527124"/>
                  <a:gd name="connsiteX673" fmla="*/ 114351 w 608203"/>
                  <a:gd name="connsiteY673" fmla="*/ 105707 h 527124"/>
                  <a:gd name="connsiteX674" fmla="*/ 118499 w 608203"/>
                  <a:gd name="connsiteY674" fmla="*/ 107253 h 527124"/>
                  <a:gd name="connsiteX675" fmla="*/ 120314 w 608203"/>
                  <a:gd name="connsiteY675" fmla="*/ 111631 h 527124"/>
                  <a:gd name="connsiteX676" fmla="*/ 120314 w 608203"/>
                  <a:gd name="connsiteY676" fmla="*/ 125797 h 527124"/>
                  <a:gd name="connsiteX677" fmla="*/ 118499 w 608203"/>
                  <a:gd name="connsiteY677" fmla="*/ 129918 h 527124"/>
                  <a:gd name="connsiteX678" fmla="*/ 114351 w 608203"/>
                  <a:gd name="connsiteY678" fmla="*/ 131463 h 527124"/>
                  <a:gd name="connsiteX679" fmla="*/ 110203 w 608203"/>
                  <a:gd name="connsiteY679" fmla="*/ 129918 h 527124"/>
                  <a:gd name="connsiteX680" fmla="*/ 108388 w 608203"/>
                  <a:gd name="connsiteY680" fmla="*/ 125797 h 527124"/>
                  <a:gd name="connsiteX681" fmla="*/ 108388 w 608203"/>
                  <a:gd name="connsiteY681" fmla="*/ 111631 h 527124"/>
                  <a:gd name="connsiteX682" fmla="*/ 110203 w 608203"/>
                  <a:gd name="connsiteY682" fmla="*/ 107253 h 527124"/>
                  <a:gd name="connsiteX683" fmla="*/ 114351 w 608203"/>
                  <a:gd name="connsiteY683" fmla="*/ 105707 h 527124"/>
                  <a:gd name="connsiteX684" fmla="*/ 74094 w 608203"/>
                  <a:gd name="connsiteY684" fmla="*/ 105707 h 527124"/>
                  <a:gd name="connsiteX685" fmla="*/ 78187 w 608203"/>
                  <a:gd name="connsiteY685" fmla="*/ 105707 h 527124"/>
                  <a:gd name="connsiteX686" fmla="*/ 78187 w 608203"/>
                  <a:gd name="connsiteY686" fmla="*/ 131463 h 527124"/>
                  <a:gd name="connsiteX687" fmla="*/ 74094 w 608203"/>
                  <a:gd name="connsiteY687" fmla="*/ 131463 h 527124"/>
                  <a:gd name="connsiteX688" fmla="*/ 38211 w 608203"/>
                  <a:gd name="connsiteY688" fmla="*/ 105707 h 527124"/>
                  <a:gd name="connsiteX689" fmla="*/ 42359 w 608203"/>
                  <a:gd name="connsiteY689" fmla="*/ 107253 h 527124"/>
                  <a:gd name="connsiteX690" fmla="*/ 44174 w 608203"/>
                  <a:gd name="connsiteY690" fmla="*/ 111631 h 527124"/>
                  <a:gd name="connsiteX691" fmla="*/ 44174 w 608203"/>
                  <a:gd name="connsiteY691" fmla="*/ 125797 h 527124"/>
                  <a:gd name="connsiteX692" fmla="*/ 42359 w 608203"/>
                  <a:gd name="connsiteY692" fmla="*/ 129918 h 527124"/>
                  <a:gd name="connsiteX693" fmla="*/ 38211 w 608203"/>
                  <a:gd name="connsiteY693" fmla="*/ 131463 h 527124"/>
                  <a:gd name="connsiteX694" fmla="*/ 34063 w 608203"/>
                  <a:gd name="connsiteY694" fmla="*/ 129918 h 527124"/>
                  <a:gd name="connsiteX695" fmla="*/ 32248 w 608203"/>
                  <a:gd name="connsiteY695" fmla="*/ 125797 h 527124"/>
                  <a:gd name="connsiteX696" fmla="*/ 32248 w 608203"/>
                  <a:gd name="connsiteY696" fmla="*/ 111631 h 527124"/>
                  <a:gd name="connsiteX697" fmla="*/ 34063 w 608203"/>
                  <a:gd name="connsiteY697" fmla="*/ 107253 h 527124"/>
                  <a:gd name="connsiteX698" fmla="*/ 38211 w 608203"/>
                  <a:gd name="connsiteY698" fmla="*/ 105707 h 527124"/>
                  <a:gd name="connsiteX699" fmla="*/ 304101 w 608203"/>
                  <a:gd name="connsiteY699" fmla="*/ 76775 h 527124"/>
                  <a:gd name="connsiteX700" fmla="*/ 421557 w 608203"/>
                  <a:gd name="connsiteY700" fmla="*/ 194067 h 527124"/>
                  <a:gd name="connsiteX701" fmla="*/ 304101 w 608203"/>
                  <a:gd name="connsiteY701" fmla="*/ 311617 h 527124"/>
                  <a:gd name="connsiteX702" fmla="*/ 186645 w 608203"/>
                  <a:gd name="connsiteY702" fmla="*/ 194067 h 527124"/>
                  <a:gd name="connsiteX703" fmla="*/ 304101 w 608203"/>
                  <a:gd name="connsiteY703" fmla="*/ 194067 h 527124"/>
                  <a:gd name="connsiteX704" fmla="*/ 532028 w 608203"/>
                  <a:gd name="connsiteY704" fmla="*/ 62130 h 527124"/>
                  <a:gd name="connsiteX705" fmla="*/ 530213 w 608203"/>
                  <a:gd name="connsiteY705" fmla="*/ 63932 h 527124"/>
                  <a:gd name="connsiteX706" fmla="*/ 530213 w 608203"/>
                  <a:gd name="connsiteY706" fmla="*/ 79386 h 527124"/>
                  <a:gd name="connsiteX707" fmla="*/ 532028 w 608203"/>
                  <a:gd name="connsiteY707" fmla="*/ 80931 h 527124"/>
                  <a:gd name="connsiteX708" fmla="*/ 533843 w 608203"/>
                  <a:gd name="connsiteY708" fmla="*/ 79386 h 527124"/>
                  <a:gd name="connsiteX709" fmla="*/ 533843 w 608203"/>
                  <a:gd name="connsiteY709" fmla="*/ 63932 h 527124"/>
                  <a:gd name="connsiteX710" fmla="*/ 532028 w 608203"/>
                  <a:gd name="connsiteY710" fmla="*/ 62130 h 527124"/>
                  <a:gd name="connsiteX711" fmla="*/ 379713 w 608203"/>
                  <a:gd name="connsiteY711" fmla="*/ 62130 h 527124"/>
                  <a:gd name="connsiteX712" fmla="*/ 377909 w 608203"/>
                  <a:gd name="connsiteY712" fmla="*/ 63932 h 527124"/>
                  <a:gd name="connsiteX713" fmla="*/ 377909 w 608203"/>
                  <a:gd name="connsiteY713" fmla="*/ 79386 h 527124"/>
                  <a:gd name="connsiteX714" fmla="*/ 379713 w 608203"/>
                  <a:gd name="connsiteY714" fmla="*/ 80931 h 527124"/>
                  <a:gd name="connsiteX715" fmla="*/ 381517 w 608203"/>
                  <a:gd name="connsiteY715" fmla="*/ 79386 h 527124"/>
                  <a:gd name="connsiteX716" fmla="*/ 381517 w 608203"/>
                  <a:gd name="connsiteY716" fmla="*/ 63932 h 527124"/>
                  <a:gd name="connsiteX717" fmla="*/ 379713 w 608203"/>
                  <a:gd name="connsiteY717" fmla="*/ 62130 h 527124"/>
                  <a:gd name="connsiteX718" fmla="*/ 76410 w 608203"/>
                  <a:gd name="connsiteY718" fmla="*/ 62130 h 527124"/>
                  <a:gd name="connsiteX719" fmla="*/ 74610 w 608203"/>
                  <a:gd name="connsiteY719" fmla="*/ 63932 h 527124"/>
                  <a:gd name="connsiteX720" fmla="*/ 74610 w 608203"/>
                  <a:gd name="connsiteY720" fmla="*/ 79386 h 527124"/>
                  <a:gd name="connsiteX721" fmla="*/ 76410 w 608203"/>
                  <a:gd name="connsiteY721" fmla="*/ 80931 h 527124"/>
                  <a:gd name="connsiteX722" fmla="*/ 77953 w 608203"/>
                  <a:gd name="connsiteY722" fmla="*/ 79386 h 527124"/>
                  <a:gd name="connsiteX723" fmla="*/ 77953 w 608203"/>
                  <a:gd name="connsiteY723" fmla="*/ 63932 h 527124"/>
                  <a:gd name="connsiteX724" fmla="*/ 76410 w 608203"/>
                  <a:gd name="connsiteY724" fmla="*/ 62130 h 527124"/>
                  <a:gd name="connsiteX725" fmla="*/ 567910 w 608203"/>
                  <a:gd name="connsiteY725" fmla="*/ 58781 h 527124"/>
                  <a:gd name="connsiteX726" fmla="*/ 572073 w 608203"/>
                  <a:gd name="connsiteY726" fmla="*/ 58781 h 527124"/>
                  <a:gd name="connsiteX727" fmla="*/ 572073 w 608203"/>
                  <a:gd name="connsiteY727" fmla="*/ 84537 h 527124"/>
                  <a:gd name="connsiteX728" fmla="*/ 567910 w 608203"/>
                  <a:gd name="connsiteY728" fmla="*/ 84537 h 527124"/>
                  <a:gd name="connsiteX729" fmla="*/ 532028 w 608203"/>
                  <a:gd name="connsiteY729" fmla="*/ 58781 h 527124"/>
                  <a:gd name="connsiteX730" fmla="*/ 536176 w 608203"/>
                  <a:gd name="connsiteY730" fmla="*/ 60327 h 527124"/>
                  <a:gd name="connsiteX731" fmla="*/ 537991 w 608203"/>
                  <a:gd name="connsiteY731" fmla="*/ 64705 h 527124"/>
                  <a:gd name="connsiteX732" fmla="*/ 537991 w 608203"/>
                  <a:gd name="connsiteY732" fmla="*/ 78613 h 527124"/>
                  <a:gd name="connsiteX733" fmla="*/ 536176 w 608203"/>
                  <a:gd name="connsiteY733" fmla="*/ 82992 h 527124"/>
                  <a:gd name="connsiteX734" fmla="*/ 532028 w 608203"/>
                  <a:gd name="connsiteY734" fmla="*/ 84537 h 527124"/>
                  <a:gd name="connsiteX735" fmla="*/ 527880 w 608203"/>
                  <a:gd name="connsiteY735" fmla="*/ 82992 h 527124"/>
                  <a:gd name="connsiteX736" fmla="*/ 526065 w 608203"/>
                  <a:gd name="connsiteY736" fmla="*/ 78613 h 527124"/>
                  <a:gd name="connsiteX737" fmla="*/ 526065 w 608203"/>
                  <a:gd name="connsiteY737" fmla="*/ 64705 h 527124"/>
                  <a:gd name="connsiteX738" fmla="*/ 527880 w 608203"/>
                  <a:gd name="connsiteY738" fmla="*/ 60327 h 527124"/>
                  <a:gd name="connsiteX739" fmla="*/ 532028 w 608203"/>
                  <a:gd name="connsiteY739" fmla="*/ 58781 h 527124"/>
                  <a:gd name="connsiteX740" fmla="*/ 491770 w 608203"/>
                  <a:gd name="connsiteY740" fmla="*/ 58781 h 527124"/>
                  <a:gd name="connsiteX741" fmla="*/ 495863 w 608203"/>
                  <a:gd name="connsiteY741" fmla="*/ 58781 h 527124"/>
                  <a:gd name="connsiteX742" fmla="*/ 495863 w 608203"/>
                  <a:gd name="connsiteY742" fmla="*/ 84537 h 527124"/>
                  <a:gd name="connsiteX743" fmla="*/ 491770 w 608203"/>
                  <a:gd name="connsiteY743" fmla="*/ 84537 h 527124"/>
                  <a:gd name="connsiteX744" fmla="*/ 453806 w 608203"/>
                  <a:gd name="connsiteY744" fmla="*/ 58781 h 527124"/>
                  <a:gd name="connsiteX745" fmla="*/ 457969 w 608203"/>
                  <a:gd name="connsiteY745" fmla="*/ 58781 h 527124"/>
                  <a:gd name="connsiteX746" fmla="*/ 457969 w 608203"/>
                  <a:gd name="connsiteY746" fmla="*/ 84537 h 527124"/>
                  <a:gd name="connsiteX747" fmla="*/ 453806 w 608203"/>
                  <a:gd name="connsiteY747" fmla="*/ 84537 h 527124"/>
                  <a:gd name="connsiteX748" fmla="*/ 415630 w 608203"/>
                  <a:gd name="connsiteY748" fmla="*/ 58781 h 527124"/>
                  <a:gd name="connsiteX749" fmla="*/ 419723 w 608203"/>
                  <a:gd name="connsiteY749" fmla="*/ 58781 h 527124"/>
                  <a:gd name="connsiteX750" fmla="*/ 419723 w 608203"/>
                  <a:gd name="connsiteY750" fmla="*/ 84537 h 527124"/>
                  <a:gd name="connsiteX751" fmla="*/ 415630 w 608203"/>
                  <a:gd name="connsiteY751" fmla="*/ 84537 h 527124"/>
                  <a:gd name="connsiteX752" fmla="*/ 379713 w 608203"/>
                  <a:gd name="connsiteY752" fmla="*/ 58781 h 527124"/>
                  <a:gd name="connsiteX753" fmla="*/ 383836 w 608203"/>
                  <a:gd name="connsiteY753" fmla="*/ 60327 h 527124"/>
                  <a:gd name="connsiteX754" fmla="*/ 385640 w 608203"/>
                  <a:gd name="connsiteY754" fmla="*/ 64705 h 527124"/>
                  <a:gd name="connsiteX755" fmla="*/ 385640 w 608203"/>
                  <a:gd name="connsiteY755" fmla="*/ 78613 h 527124"/>
                  <a:gd name="connsiteX756" fmla="*/ 383836 w 608203"/>
                  <a:gd name="connsiteY756" fmla="*/ 82992 h 527124"/>
                  <a:gd name="connsiteX757" fmla="*/ 379713 w 608203"/>
                  <a:gd name="connsiteY757" fmla="*/ 84537 h 527124"/>
                  <a:gd name="connsiteX758" fmla="*/ 375589 w 608203"/>
                  <a:gd name="connsiteY758" fmla="*/ 82992 h 527124"/>
                  <a:gd name="connsiteX759" fmla="*/ 373785 w 608203"/>
                  <a:gd name="connsiteY759" fmla="*/ 78613 h 527124"/>
                  <a:gd name="connsiteX760" fmla="*/ 373785 w 608203"/>
                  <a:gd name="connsiteY760" fmla="*/ 64705 h 527124"/>
                  <a:gd name="connsiteX761" fmla="*/ 375589 w 608203"/>
                  <a:gd name="connsiteY761" fmla="*/ 60327 h 527124"/>
                  <a:gd name="connsiteX762" fmla="*/ 379713 w 608203"/>
                  <a:gd name="connsiteY762" fmla="*/ 58781 h 527124"/>
                  <a:gd name="connsiteX763" fmla="*/ 188480 w 608203"/>
                  <a:gd name="connsiteY763" fmla="*/ 58781 h 527124"/>
                  <a:gd name="connsiteX764" fmla="*/ 192573 w 608203"/>
                  <a:gd name="connsiteY764" fmla="*/ 58781 h 527124"/>
                  <a:gd name="connsiteX765" fmla="*/ 192573 w 608203"/>
                  <a:gd name="connsiteY765" fmla="*/ 84537 h 527124"/>
                  <a:gd name="connsiteX766" fmla="*/ 188480 w 608203"/>
                  <a:gd name="connsiteY766" fmla="*/ 84537 h 527124"/>
                  <a:gd name="connsiteX767" fmla="*/ 150234 w 608203"/>
                  <a:gd name="connsiteY767" fmla="*/ 58781 h 527124"/>
                  <a:gd name="connsiteX768" fmla="*/ 154397 w 608203"/>
                  <a:gd name="connsiteY768" fmla="*/ 58781 h 527124"/>
                  <a:gd name="connsiteX769" fmla="*/ 154397 w 608203"/>
                  <a:gd name="connsiteY769" fmla="*/ 84537 h 527124"/>
                  <a:gd name="connsiteX770" fmla="*/ 150234 w 608203"/>
                  <a:gd name="connsiteY770" fmla="*/ 84537 h 527124"/>
                  <a:gd name="connsiteX771" fmla="*/ 112270 w 608203"/>
                  <a:gd name="connsiteY771" fmla="*/ 58781 h 527124"/>
                  <a:gd name="connsiteX772" fmla="*/ 116433 w 608203"/>
                  <a:gd name="connsiteY772" fmla="*/ 58781 h 527124"/>
                  <a:gd name="connsiteX773" fmla="*/ 116433 w 608203"/>
                  <a:gd name="connsiteY773" fmla="*/ 84537 h 527124"/>
                  <a:gd name="connsiteX774" fmla="*/ 112270 w 608203"/>
                  <a:gd name="connsiteY774" fmla="*/ 84537 h 527124"/>
                  <a:gd name="connsiteX775" fmla="*/ 76410 w 608203"/>
                  <a:gd name="connsiteY775" fmla="*/ 58781 h 527124"/>
                  <a:gd name="connsiteX776" fmla="*/ 80268 w 608203"/>
                  <a:gd name="connsiteY776" fmla="*/ 60327 h 527124"/>
                  <a:gd name="connsiteX777" fmla="*/ 82068 w 608203"/>
                  <a:gd name="connsiteY777" fmla="*/ 64705 h 527124"/>
                  <a:gd name="connsiteX778" fmla="*/ 82068 w 608203"/>
                  <a:gd name="connsiteY778" fmla="*/ 78613 h 527124"/>
                  <a:gd name="connsiteX779" fmla="*/ 80268 w 608203"/>
                  <a:gd name="connsiteY779" fmla="*/ 82992 h 527124"/>
                  <a:gd name="connsiteX780" fmla="*/ 76410 w 608203"/>
                  <a:gd name="connsiteY780" fmla="*/ 84537 h 527124"/>
                  <a:gd name="connsiteX781" fmla="*/ 72038 w 608203"/>
                  <a:gd name="connsiteY781" fmla="*/ 82992 h 527124"/>
                  <a:gd name="connsiteX782" fmla="*/ 70495 w 608203"/>
                  <a:gd name="connsiteY782" fmla="*/ 78613 h 527124"/>
                  <a:gd name="connsiteX783" fmla="*/ 70495 w 608203"/>
                  <a:gd name="connsiteY783" fmla="*/ 64705 h 527124"/>
                  <a:gd name="connsiteX784" fmla="*/ 72038 w 608203"/>
                  <a:gd name="connsiteY784" fmla="*/ 60327 h 527124"/>
                  <a:gd name="connsiteX785" fmla="*/ 76410 w 608203"/>
                  <a:gd name="connsiteY785" fmla="*/ 58781 h 527124"/>
                  <a:gd name="connsiteX786" fmla="*/ 36129 w 608203"/>
                  <a:gd name="connsiteY786" fmla="*/ 58781 h 527124"/>
                  <a:gd name="connsiteX787" fmla="*/ 40292 w 608203"/>
                  <a:gd name="connsiteY787" fmla="*/ 58781 h 527124"/>
                  <a:gd name="connsiteX788" fmla="*/ 40292 w 608203"/>
                  <a:gd name="connsiteY788" fmla="*/ 84537 h 527124"/>
                  <a:gd name="connsiteX789" fmla="*/ 36129 w 608203"/>
                  <a:gd name="connsiteY789" fmla="*/ 84537 h 527124"/>
                  <a:gd name="connsiteX790" fmla="*/ 282685 w 608203"/>
                  <a:gd name="connsiteY790" fmla="*/ 55394 h 527124"/>
                  <a:gd name="connsiteX791" fmla="*/ 282685 w 608203"/>
                  <a:gd name="connsiteY791" fmla="*/ 172674 h 527124"/>
                  <a:gd name="connsiteX792" fmla="*/ 165194 w 608203"/>
                  <a:gd name="connsiteY792" fmla="*/ 172674 h 527124"/>
                  <a:gd name="connsiteX793" fmla="*/ 282685 w 608203"/>
                  <a:gd name="connsiteY793" fmla="*/ 55394 h 527124"/>
                  <a:gd name="connsiteX794" fmla="*/ 568190 w 608203"/>
                  <a:gd name="connsiteY794" fmla="*/ 23972 h 527124"/>
                  <a:gd name="connsiteX795" fmla="*/ 568190 w 608203"/>
                  <a:gd name="connsiteY795" fmla="*/ 33767 h 527124"/>
                  <a:gd name="connsiteX796" fmla="*/ 569997 w 608203"/>
                  <a:gd name="connsiteY796" fmla="*/ 35571 h 527124"/>
                  <a:gd name="connsiteX797" fmla="*/ 571804 w 608203"/>
                  <a:gd name="connsiteY797" fmla="*/ 33767 h 527124"/>
                  <a:gd name="connsiteX798" fmla="*/ 571804 w 608203"/>
                  <a:gd name="connsiteY798" fmla="*/ 26034 h 527124"/>
                  <a:gd name="connsiteX799" fmla="*/ 568190 w 608203"/>
                  <a:gd name="connsiteY799" fmla="*/ 23972 h 527124"/>
                  <a:gd name="connsiteX800" fmla="*/ 40013 w 608203"/>
                  <a:gd name="connsiteY800" fmla="*/ 23972 h 527124"/>
                  <a:gd name="connsiteX801" fmla="*/ 36399 w 608203"/>
                  <a:gd name="connsiteY801" fmla="*/ 26034 h 527124"/>
                  <a:gd name="connsiteX802" fmla="*/ 36399 w 608203"/>
                  <a:gd name="connsiteY802" fmla="*/ 33767 h 527124"/>
                  <a:gd name="connsiteX803" fmla="*/ 38206 w 608203"/>
                  <a:gd name="connsiteY803" fmla="*/ 35313 h 527124"/>
                  <a:gd name="connsiteX804" fmla="*/ 40013 w 608203"/>
                  <a:gd name="connsiteY804" fmla="*/ 33767 h 527124"/>
                  <a:gd name="connsiteX805" fmla="*/ 530242 w 608203"/>
                  <a:gd name="connsiteY805" fmla="*/ 21394 h 527124"/>
                  <a:gd name="connsiteX806" fmla="*/ 530242 w 608203"/>
                  <a:gd name="connsiteY806" fmla="*/ 33767 h 527124"/>
                  <a:gd name="connsiteX807" fmla="*/ 532049 w 608203"/>
                  <a:gd name="connsiteY807" fmla="*/ 35571 h 527124"/>
                  <a:gd name="connsiteX808" fmla="*/ 533856 w 608203"/>
                  <a:gd name="connsiteY808" fmla="*/ 33767 h 527124"/>
                  <a:gd name="connsiteX809" fmla="*/ 533856 w 608203"/>
                  <a:gd name="connsiteY809" fmla="*/ 21394 h 527124"/>
                  <a:gd name="connsiteX810" fmla="*/ 492035 w 608203"/>
                  <a:gd name="connsiteY810" fmla="*/ 21394 h 527124"/>
                  <a:gd name="connsiteX811" fmla="*/ 492035 w 608203"/>
                  <a:gd name="connsiteY811" fmla="*/ 33767 h 527124"/>
                  <a:gd name="connsiteX812" fmla="*/ 493842 w 608203"/>
                  <a:gd name="connsiteY812" fmla="*/ 35571 h 527124"/>
                  <a:gd name="connsiteX813" fmla="*/ 495650 w 608203"/>
                  <a:gd name="connsiteY813" fmla="*/ 33767 h 527124"/>
                  <a:gd name="connsiteX814" fmla="*/ 495650 w 608203"/>
                  <a:gd name="connsiteY814" fmla="*/ 21394 h 527124"/>
                  <a:gd name="connsiteX815" fmla="*/ 454087 w 608203"/>
                  <a:gd name="connsiteY815" fmla="*/ 21394 h 527124"/>
                  <a:gd name="connsiteX816" fmla="*/ 454087 w 608203"/>
                  <a:gd name="connsiteY816" fmla="*/ 33767 h 527124"/>
                  <a:gd name="connsiteX817" fmla="*/ 455894 w 608203"/>
                  <a:gd name="connsiteY817" fmla="*/ 35571 h 527124"/>
                  <a:gd name="connsiteX818" fmla="*/ 457701 w 608203"/>
                  <a:gd name="connsiteY818" fmla="*/ 33767 h 527124"/>
                  <a:gd name="connsiteX819" fmla="*/ 457701 w 608203"/>
                  <a:gd name="connsiteY819" fmla="*/ 21394 h 527124"/>
                  <a:gd name="connsiteX820" fmla="*/ 415881 w 608203"/>
                  <a:gd name="connsiteY820" fmla="*/ 21394 h 527124"/>
                  <a:gd name="connsiteX821" fmla="*/ 415881 w 608203"/>
                  <a:gd name="connsiteY821" fmla="*/ 33767 h 527124"/>
                  <a:gd name="connsiteX822" fmla="*/ 417688 w 608203"/>
                  <a:gd name="connsiteY822" fmla="*/ 35571 h 527124"/>
                  <a:gd name="connsiteX823" fmla="*/ 419495 w 608203"/>
                  <a:gd name="connsiteY823" fmla="*/ 33767 h 527124"/>
                  <a:gd name="connsiteX824" fmla="*/ 419495 w 608203"/>
                  <a:gd name="connsiteY824" fmla="*/ 21394 h 527124"/>
                  <a:gd name="connsiteX825" fmla="*/ 377933 w 608203"/>
                  <a:gd name="connsiteY825" fmla="*/ 21394 h 527124"/>
                  <a:gd name="connsiteX826" fmla="*/ 377933 w 608203"/>
                  <a:gd name="connsiteY826" fmla="*/ 33767 h 527124"/>
                  <a:gd name="connsiteX827" fmla="*/ 379740 w 608203"/>
                  <a:gd name="connsiteY827" fmla="*/ 35571 h 527124"/>
                  <a:gd name="connsiteX828" fmla="*/ 381547 w 608203"/>
                  <a:gd name="connsiteY828" fmla="*/ 33767 h 527124"/>
                  <a:gd name="connsiteX829" fmla="*/ 381547 w 608203"/>
                  <a:gd name="connsiteY829" fmla="*/ 21394 h 527124"/>
                  <a:gd name="connsiteX830" fmla="*/ 339985 w 608203"/>
                  <a:gd name="connsiteY830" fmla="*/ 21394 h 527124"/>
                  <a:gd name="connsiteX831" fmla="*/ 339985 w 608203"/>
                  <a:gd name="connsiteY831" fmla="*/ 33767 h 527124"/>
                  <a:gd name="connsiteX832" fmla="*/ 341792 w 608203"/>
                  <a:gd name="connsiteY832" fmla="*/ 35571 h 527124"/>
                  <a:gd name="connsiteX833" fmla="*/ 343341 w 608203"/>
                  <a:gd name="connsiteY833" fmla="*/ 33767 h 527124"/>
                  <a:gd name="connsiteX834" fmla="*/ 343341 w 608203"/>
                  <a:gd name="connsiteY834" fmla="*/ 21394 h 527124"/>
                  <a:gd name="connsiteX835" fmla="*/ 302811 w 608203"/>
                  <a:gd name="connsiteY835" fmla="*/ 21394 h 527124"/>
                  <a:gd name="connsiteX836" fmla="*/ 302811 w 608203"/>
                  <a:gd name="connsiteY836" fmla="*/ 33767 h 527124"/>
                  <a:gd name="connsiteX837" fmla="*/ 304618 w 608203"/>
                  <a:gd name="connsiteY837" fmla="*/ 35571 h 527124"/>
                  <a:gd name="connsiteX838" fmla="*/ 306425 w 608203"/>
                  <a:gd name="connsiteY838" fmla="*/ 33767 h 527124"/>
                  <a:gd name="connsiteX839" fmla="*/ 306425 w 608203"/>
                  <a:gd name="connsiteY839" fmla="*/ 21394 h 527124"/>
                  <a:gd name="connsiteX840" fmla="*/ 264863 w 608203"/>
                  <a:gd name="connsiteY840" fmla="*/ 21394 h 527124"/>
                  <a:gd name="connsiteX841" fmla="*/ 264863 w 608203"/>
                  <a:gd name="connsiteY841" fmla="*/ 33767 h 527124"/>
                  <a:gd name="connsiteX842" fmla="*/ 266670 w 608203"/>
                  <a:gd name="connsiteY842" fmla="*/ 35571 h 527124"/>
                  <a:gd name="connsiteX843" fmla="*/ 268477 w 608203"/>
                  <a:gd name="connsiteY843" fmla="*/ 33767 h 527124"/>
                  <a:gd name="connsiteX844" fmla="*/ 268477 w 608203"/>
                  <a:gd name="connsiteY844" fmla="*/ 21394 h 527124"/>
                  <a:gd name="connsiteX845" fmla="*/ 226657 w 608203"/>
                  <a:gd name="connsiteY845" fmla="*/ 21394 h 527124"/>
                  <a:gd name="connsiteX846" fmla="*/ 226657 w 608203"/>
                  <a:gd name="connsiteY846" fmla="*/ 33767 h 527124"/>
                  <a:gd name="connsiteX847" fmla="*/ 228464 w 608203"/>
                  <a:gd name="connsiteY847" fmla="*/ 35571 h 527124"/>
                  <a:gd name="connsiteX848" fmla="*/ 230271 w 608203"/>
                  <a:gd name="connsiteY848" fmla="*/ 33767 h 527124"/>
                  <a:gd name="connsiteX849" fmla="*/ 230271 w 608203"/>
                  <a:gd name="connsiteY849" fmla="*/ 21394 h 527124"/>
                  <a:gd name="connsiteX850" fmla="*/ 188708 w 608203"/>
                  <a:gd name="connsiteY850" fmla="*/ 21394 h 527124"/>
                  <a:gd name="connsiteX851" fmla="*/ 188708 w 608203"/>
                  <a:gd name="connsiteY851" fmla="*/ 33767 h 527124"/>
                  <a:gd name="connsiteX852" fmla="*/ 190515 w 608203"/>
                  <a:gd name="connsiteY852" fmla="*/ 35571 h 527124"/>
                  <a:gd name="connsiteX853" fmla="*/ 192322 w 608203"/>
                  <a:gd name="connsiteY853" fmla="*/ 33767 h 527124"/>
                  <a:gd name="connsiteX854" fmla="*/ 192322 w 608203"/>
                  <a:gd name="connsiteY854" fmla="*/ 21394 h 527124"/>
                  <a:gd name="connsiteX855" fmla="*/ 150502 w 608203"/>
                  <a:gd name="connsiteY855" fmla="*/ 21394 h 527124"/>
                  <a:gd name="connsiteX856" fmla="*/ 150502 w 608203"/>
                  <a:gd name="connsiteY856" fmla="*/ 33767 h 527124"/>
                  <a:gd name="connsiteX857" fmla="*/ 152309 w 608203"/>
                  <a:gd name="connsiteY857" fmla="*/ 35571 h 527124"/>
                  <a:gd name="connsiteX858" fmla="*/ 154116 w 608203"/>
                  <a:gd name="connsiteY858" fmla="*/ 33767 h 527124"/>
                  <a:gd name="connsiteX859" fmla="*/ 154116 w 608203"/>
                  <a:gd name="connsiteY859" fmla="*/ 21394 h 527124"/>
                  <a:gd name="connsiteX860" fmla="*/ 112553 w 608203"/>
                  <a:gd name="connsiteY860" fmla="*/ 21394 h 527124"/>
                  <a:gd name="connsiteX861" fmla="*/ 112553 w 608203"/>
                  <a:gd name="connsiteY861" fmla="*/ 33767 h 527124"/>
                  <a:gd name="connsiteX862" fmla="*/ 114361 w 608203"/>
                  <a:gd name="connsiteY862" fmla="*/ 35571 h 527124"/>
                  <a:gd name="connsiteX863" fmla="*/ 116168 w 608203"/>
                  <a:gd name="connsiteY863" fmla="*/ 33767 h 527124"/>
                  <a:gd name="connsiteX864" fmla="*/ 116168 w 608203"/>
                  <a:gd name="connsiteY864" fmla="*/ 21394 h 527124"/>
                  <a:gd name="connsiteX865" fmla="*/ 74605 w 608203"/>
                  <a:gd name="connsiteY865" fmla="*/ 21394 h 527124"/>
                  <a:gd name="connsiteX866" fmla="*/ 74605 w 608203"/>
                  <a:gd name="connsiteY866" fmla="*/ 33767 h 527124"/>
                  <a:gd name="connsiteX867" fmla="*/ 76412 w 608203"/>
                  <a:gd name="connsiteY867" fmla="*/ 35571 h 527124"/>
                  <a:gd name="connsiteX868" fmla="*/ 77961 w 608203"/>
                  <a:gd name="connsiteY868" fmla="*/ 33767 h 527124"/>
                  <a:gd name="connsiteX869" fmla="*/ 77961 w 608203"/>
                  <a:gd name="connsiteY869" fmla="*/ 21394 h 527124"/>
                  <a:gd name="connsiteX870" fmla="*/ 52662 w 608203"/>
                  <a:gd name="connsiteY870" fmla="*/ 21394 h 527124"/>
                  <a:gd name="connsiteX871" fmla="*/ 44144 w 608203"/>
                  <a:gd name="connsiteY871" fmla="*/ 22683 h 527124"/>
                  <a:gd name="connsiteX872" fmla="*/ 44144 w 608203"/>
                  <a:gd name="connsiteY872" fmla="*/ 32993 h 527124"/>
                  <a:gd name="connsiteX873" fmla="*/ 42336 w 608203"/>
                  <a:gd name="connsiteY873" fmla="*/ 37375 h 527124"/>
                  <a:gd name="connsiteX874" fmla="*/ 38206 w 608203"/>
                  <a:gd name="connsiteY874" fmla="*/ 38922 h 527124"/>
                  <a:gd name="connsiteX875" fmla="*/ 34076 w 608203"/>
                  <a:gd name="connsiteY875" fmla="*/ 37375 h 527124"/>
                  <a:gd name="connsiteX876" fmla="*/ 32269 w 608203"/>
                  <a:gd name="connsiteY876" fmla="*/ 32993 h 527124"/>
                  <a:gd name="connsiteX877" fmla="*/ 32269 w 608203"/>
                  <a:gd name="connsiteY877" fmla="*/ 29127 h 527124"/>
                  <a:gd name="connsiteX878" fmla="*/ 21426 w 608203"/>
                  <a:gd name="connsiteY878" fmla="*/ 52326 h 527124"/>
                  <a:gd name="connsiteX879" fmla="*/ 21426 w 608203"/>
                  <a:gd name="connsiteY879" fmla="*/ 322719 h 527124"/>
                  <a:gd name="connsiteX880" fmla="*/ 36141 w 608203"/>
                  <a:gd name="connsiteY880" fmla="*/ 349010 h 527124"/>
                  <a:gd name="connsiteX881" fmla="*/ 36141 w 608203"/>
                  <a:gd name="connsiteY881" fmla="*/ 332771 h 527124"/>
                  <a:gd name="connsiteX882" fmla="*/ 40271 w 608203"/>
                  <a:gd name="connsiteY882" fmla="*/ 332771 h 527124"/>
                  <a:gd name="connsiteX883" fmla="*/ 40271 w 608203"/>
                  <a:gd name="connsiteY883" fmla="*/ 351073 h 527124"/>
                  <a:gd name="connsiteX884" fmla="*/ 52662 w 608203"/>
                  <a:gd name="connsiteY884" fmla="*/ 353650 h 527124"/>
                  <a:gd name="connsiteX885" fmla="*/ 70733 w 608203"/>
                  <a:gd name="connsiteY885" fmla="*/ 353650 h 527124"/>
                  <a:gd name="connsiteX886" fmla="*/ 70475 w 608203"/>
                  <a:gd name="connsiteY886" fmla="*/ 352877 h 527124"/>
                  <a:gd name="connsiteX887" fmla="*/ 70475 w 608203"/>
                  <a:gd name="connsiteY887" fmla="*/ 338958 h 527124"/>
                  <a:gd name="connsiteX888" fmla="*/ 72282 w 608203"/>
                  <a:gd name="connsiteY888" fmla="*/ 334318 h 527124"/>
                  <a:gd name="connsiteX889" fmla="*/ 76412 w 608203"/>
                  <a:gd name="connsiteY889" fmla="*/ 332771 h 527124"/>
                  <a:gd name="connsiteX890" fmla="*/ 80543 w 608203"/>
                  <a:gd name="connsiteY890" fmla="*/ 334318 h 527124"/>
                  <a:gd name="connsiteX891" fmla="*/ 82350 w 608203"/>
                  <a:gd name="connsiteY891" fmla="*/ 338958 h 527124"/>
                  <a:gd name="connsiteX892" fmla="*/ 82350 w 608203"/>
                  <a:gd name="connsiteY892" fmla="*/ 352877 h 527124"/>
                  <a:gd name="connsiteX893" fmla="*/ 81834 w 608203"/>
                  <a:gd name="connsiteY893" fmla="*/ 353650 h 527124"/>
                  <a:gd name="connsiteX894" fmla="*/ 112295 w 608203"/>
                  <a:gd name="connsiteY894" fmla="*/ 353650 h 527124"/>
                  <a:gd name="connsiteX895" fmla="*/ 112295 w 608203"/>
                  <a:gd name="connsiteY895" fmla="*/ 332771 h 527124"/>
                  <a:gd name="connsiteX896" fmla="*/ 116426 w 608203"/>
                  <a:gd name="connsiteY896" fmla="*/ 332771 h 527124"/>
                  <a:gd name="connsiteX897" fmla="*/ 116426 w 608203"/>
                  <a:gd name="connsiteY897" fmla="*/ 353650 h 527124"/>
                  <a:gd name="connsiteX898" fmla="*/ 150243 w 608203"/>
                  <a:gd name="connsiteY898" fmla="*/ 353650 h 527124"/>
                  <a:gd name="connsiteX899" fmla="*/ 150243 w 608203"/>
                  <a:gd name="connsiteY899" fmla="*/ 332771 h 527124"/>
                  <a:gd name="connsiteX900" fmla="*/ 154374 w 608203"/>
                  <a:gd name="connsiteY900" fmla="*/ 332771 h 527124"/>
                  <a:gd name="connsiteX901" fmla="*/ 154374 w 608203"/>
                  <a:gd name="connsiteY901" fmla="*/ 353650 h 527124"/>
                  <a:gd name="connsiteX902" fmla="*/ 188708 w 608203"/>
                  <a:gd name="connsiteY902" fmla="*/ 353650 h 527124"/>
                  <a:gd name="connsiteX903" fmla="*/ 188708 w 608203"/>
                  <a:gd name="connsiteY903" fmla="*/ 332771 h 527124"/>
                  <a:gd name="connsiteX904" fmla="*/ 192839 w 608203"/>
                  <a:gd name="connsiteY904" fmla="*/ 332771 h 527124"/>
                  <a:gd name="connsiteX905" fmla="*/ 192839 w 608203"/>
                  <a:gd name="connsiteY905" fmla="*/ 353650 h 527124"/>
                  <a:gd name="connsiteX906" fmla="*/ 223042 w 608203"/>
                  <a:gd name="connsiteY906" fmla="*/ 353650 h 527124"/>
                  <a:gd name="connsiteX907" fmla="*/ 222784 w 608203"/>
                  <a:gd name="connsiteY907" fmla="*/ 352877 h 527124"/>
                  <a:gd name="connsiteX908" fmla="*/ 222784 w 608203"/>
                  <a:gd name="connsiteY908" fmla="*/ 338958 h 527124"/>
                  <a:gd name="connsiteX909" fmla="*/ 224591 w 608203"/>
                  <a:gd name="connsiteY909" fmla="*/ 334318 h 527124"/>
                  <a:gd name="connsiteX910" fmla="*/ 228722 w 608203"/>
                  <a:gd name="connsiteY910" fmla="*/ 332771 h 527124"/>
                  <a:gd name="connsiteX911" fmla="*/ 232852 w 608203"/>
                  <a:gd name="connsiteY911" fmla="*/ 334318 h 527124"/>
                  <a:gd name="connsiteX912" fmla="*/ 234659 w 608203"/>
                  <a:gd name="connsiteY912" fmla="*/ 338958 h 527124"/>
                  <a:gd name="connsiteX913" fmla="*/ 234659 w 608203"/>
                  <a:gd name="connsiteY913" fmla="*/ 352877 h 527124"/>
                  <a:gd name="connsiteX914" fmla="*/ 234143 w 608203"/>
                  <a:gd name="connsiteY914" fmla="*/ 353650 h 527124"/>
                  <a:gd name="connsiteX915" fmla="*/ 264605 w 608203"/>
                  <a:gd name="connsiteY915" fmla="*/ 353650 h 527124"/>
                  <a:gd name="connsiteX916" fmla="*/ 264605 w 608203"/>
                  <a:gd name="connsiteY916" fmla="*/ 332771 h 527124"/>
                  <a:gd name="connsiteX917" fmla="*/ 268735 w 608203"/>
                  <a:gd name="connsiteY917" fmla="*/ 332771 h 527124"/>
                  <a:gd name="connsiteX918" fmla="*/ 268735 w 608203"/>
                  <a:gd name="connsiteY918" fmla="*/ 353650 h 527124"/>
                  <a:gd name="connsiteX919" fmla="*/ 302811 w 608203"/>
                  <a:gd name="connsiteY919" fmla="*/ 353650 h 527124"/>
                  <a:gd name="connsiteX920" fmla="*/ 302811 w 608203"/>
                  <a:gd name="connsiteY920" fmla="*/ 332771 h 527124"/>
                  <a:gd name="connsiteX921" fmla="*/ 306683 w 608203"/>
                  <a:gd name="connsiteY921" fmla="*/ 332771 h 527124"/>
                  <a:gd name="connsiteX922" fmla="*/ 306683 w 608203"/>
                  <a:gd name="connsiteY922" fmla="*/ 353650 h 527124"/>
                  <a:gd name="connsiteX923" fmla="*/ 339727 w 608203"/>
                  <a:gd name="connsiteY923" fmla="*/ 353650 h 527124"/>
                  <a:gd name="connsiteX924" fmla="*/ 339727 w 608203"/>
                  <a:gd name="connsiteY924" fmla="*/ 332771 h 527124"/>
                  <a:gd name="connsiteX925" fmla="*/ 343857 w 608203"/>
                  <a:gd name="connsiteY925" fmla="*/ 332771 h 527124"/>
                  <a:gd name="connsiteX926" fmla="*/ 343857 w 608203"/>
                  <a:gd name="connsiteY926" fmla="*/ 353650 h 527124"/>
                  <a:gd name="connsiteX927" fmla="*/ 374319 w 608203"/>
                  <a:gd name="connsiteY927" fmla="*/ 353650 h 527124"/>
                  <a:gd name="connsiteX928" fmla="*/ 373802 w 608203"/>
                  <a:gd name="connsiteY928" fmla="*/ 352877 h 527124"/>
                  <a:gd name="connsiteX929" fmla="*/ 373802 w 608203"/>
                  <a:gd name="connsiteY929" fmla="*/ 338958 h 527124"/>
                  <a:gd name="connsiteX930" fmla="*/ 375609 w 608203"/>
                  <a:gd name="connsiteY930" fmla="*/ 334318 h 527124"/>
                  <a:gd name="connsiteX931" fmla="*/ 379740 w 608203"/>
                  <a:gd name="connsiteY931" fmla="*/ 332771 h 527124"/>
                  <a:gd name="connsiteX932" fmla="*/ 383870 w 608203"/>
                  <a:gd name="connsiteY932" fmla="*/ 334318 h 527124"/>
                  <a:gd name="connsiteX933" fmla="*/ 385677 w 608203"/>
                  <a:gd name="connsiteY933" fmla="*/ 338958 h 527124"/>
                  <a:gd name="connsiteX934" fmla="*/ 385677 w 608203"/>
                  <a:gd name="connsiteY934" fmla="*/ 352877 h 527124"/>
                  <a:gd name="connsiteX935" fmla="*/ 385419 w 608203"/>
                  <a:gd name="connsiteY935" fmla="*/ 353650 h 527124"/>
                  <a:gd name="connsiteX936" fmla="*/ 415881 w 608203"/>
                  <a:gd name="connsiteY936" fmla="*/ 353650 h 527124"/>
                  <a:gd name="connsiteX937" fmla="*/ 415881 w 608203"/>
                  <a:gd name="connsiteY937" fmla="*/ 332771 h 527124"/>
                  <a:gd name="connsiteX938" fmla="*/ 420011 w 608203"/>
                  <a:gd name="connsiteY938" fmla="*/ 332771 h 527124"/>
                  <a:gd name="connsiteX939" fmla="*/ 420011 w 608203"/>
                  <a:gd name="connsiteY939" fmla="*/ 353650 h 527124"/>
                  <a:gd name="connsiteX940" fmla="*/ 453829 w 608203"/>
                  <a:gd name="connsiteY940" fmla="*/ 353650 h 527124"/>
                  <a:gd name="connsiteX941" fmla="*/ 453829 w 608203"/>
                  <a:gd name="connsiteY941" fmla="*/ 332771 h 527124"/>
                  <a:gd name="connsiteX942" fmla="*/ 457960 w 608203"/>
                  <a:gd name="connsiteY942" fmla="*/ 332771 h 527124"/>
                  <a:gd name="connsiteX943" fmla="*/ 457960 w 608203"/>
                  <a:gd name="connsiteY943" fmla="*/ 353650 h 527124"/>
                  <a:gd name="connsiteX944" fmla="*/ 492035 w 608203"/>
                  <a:gd name="connsiteY944" fmla="*/ 353650 h 527124"/>
                  <a:gd name="connsiteX945" fmla="*/ 492035 w 608203"/>
                  <a:gd name="connsiteY945" fmla="*/ 332771 h 527124"/>
                  <a:gd name="connsiteX946" fmla="*/ 495908 w 608203"/>
                  <a:gd name="connsiteY946" fmla="*/ 332771 h 527124"/>
                  <a:gd name="connsiteX947" fmla="*/ 495908 w 608203"/>
                  <a:gd name="connsiteY947" fmla="*/ 353650 h 527124"/>
                  <a:gd name="connsiteX948" fmla="*/ 526369 w 608203"/>
                  <a:gd name="connsiteY948" fmla="*/ 353650 h 527124"/>
                  <a:gd name="connsiteX949" fmla="*/ 526111 w 608203"/>
                  <a:gd name="connsiteY949" fmla="*/ 352877 h 527124"/>
                  <a:gd name="connsiteX950" fmla="*/ 526111 w 608203"/>
                  <a:gd name="connsiteY950" fmla="*/ 338958 h 527124"/>
                  <a:gd name="connsiteX951" fmla="*/ 527918 w 608203"/>
                  <a:gd name="connsiteY951" fmla="*/ 334318 h 527124"/>
                  <a:gd name="connsiteX952" fmla="*/ 532049 w 608203"/>
                  <a:gd name="connsiteY952" fmla="*/ 332771 h 527124"/>
                  <a:gd name="connsiteX953" fmla="*/ 536179 w 608203"/>
                  <a:gd name="connsiteY953" fmla="*/ 334318 h 527124"/>
                  <a:gd name="connsiteX954" fmla="*/ 537986 w 608203"/>
                  <a:gd name="connsiteY954" fmla="*/ 338958 h 527124"/>
                  <a:gd name="connsiteX955" fmla="*/ 537986 w 608203"/>
                  <a:gd name="connsiteY955" fmla="*/ 352877 h 527124"/>
                  <a:gd name="connsiteX956" fmla="*/ 537470 w 608203"/>
                  <a:gd name="connsiteY956" fmla="*/ 353650 h 527124"/>
                  <a:gd name="connsiteX957" fmla="*/ 555540 w 608203"/>
                  <a:gd name="connsiteY957" fmla="*/ 353650 h 527124"/>
                  <a:gd name="connsiteX958" fmla="*/ 567932 w 608203"/>
                  <a:gd name="connsiteY958" fmla="*/ 351073 h 527124"/>
                  <a:gd name="connsiteX959" fmla="*/ 567932 w 608203"/>
                  <a:gd name="connsiteY959" fmla="*/ 332771 h 527124"/>
                  <a:gd name="connsiteX960" fmla="*/ 572062 w 608203"/>
                  <a:gd name="connsiteY960" fmla="*/ 332771 h 527124"/>
                  <a:gd name="connsiteX961" fmla="*/ 572062 w 608203"/>
                  <a:gd name="connsiteY961" fmla="*/ 349010 h 527124"/>
                  <a:gd name="connsiteX962" fmla="*/ 586777 w 608203"/>
                  <a:gd name="connsiteY962" fmla="*/ 322719 h 527124"/>
                  <a:gd name="connsiteX963" fmla="*/ 586777 w 608203"/>
                  <a:gd name="connsiteY963" fmla="*/ 52326 h 527124"/>
                  <a:gd name="connsiteX964" fmla="*/ 575934 w 608203"/>
                  <a:gd name="connsiteY964" fmla="*/ 29127 h 527124"/>
                  <a:gd name="connsiteX965" fmla="*/ 575934 w 608203"/>
                  <a:gd name="connsiteY965" fmla="*/ 32993 h 527124"/>
                  <a:gd name="connsiteX966" fmla="*/ 574127 w 608203"/>
                  <a:gd name="connsiteY966" fmla="*/ 37375 h 527124"/>
                  <a:gd name="connsiteX967" fmla="*/ 569997 w 608203"/>
                  <a:gd name="connsiteY967" fmla="*/ 38922 h 527124"/>
                  <a:gd name="connsiteX968" fmla="*/ 565867 w 608203"/>
                  <a:gd name="connsiteY968" fmla="*/ 37375 h 527124"/>
                  <a:gd name="connsiteX969" fmla="*/ 564059 w 608203"/>
                  <a:gd name="connsiteY969" fmla="*/ 32993 h 527124"/>
                  <a:gd name="connsiteX970" fmla="*/ 564059 w 608203"/>
                  <a:gd name="connsiteY970" fmla="*/ 22683 h 527124"/>
                  <a:gd name="connsiteX971" fmla="*/ 555540 w 608203"/>
                  <a:gd name="connsiteY971" fmla="*/ 21394 h 527124"/>
                  <a:gd name="connsiteX972" fmla="*/ 537728 w 608203"/>
                  <a:gd name="connsiteY972" fmla="*/ 21394 h 527124"/>
                  <a:gd name="connsiteX973" fmla="*/ 537728 w 608203"/>
                  <a:gd name="connsiteY973" fmla="*/ 32993 h 527124"/>
                  <a:gd name="connsiteX974" fmla="*/ 535921 w 608203"/>
                  <a:gd name="connsiteY974" fmla="*/ 37375 h 527124"/>
                  <a:gd name="connsiteX975" fmla="*/ 531791 w 608203"/>
                  <a:gd name="connsiteY975" fmla="*/ 38922 h 527124"/>
                  <a:gd name="connsiteX976" fmla="*/ 527660 w 608203"/>
                  <a:gd name="connsiteY976" fmla="*/ 37375 h 527124"/>
                  <a:gd name="connsiteX977" fmla="*/ 526111 w 608203"/>
                  <a:gd name="connsiteY977" fmla="*/ 32993 h 527124"/>
                  <a:gd name="connsiteX978" fmla="*/ 526111 w 608203"/>
                  <a:gd name="connsiteY978" fmla="*/ 21394 h 527124"/>
                  <a:gd name="connsiteX979" fmla="*/ 499780 w 608203"/>
                  <a:gd name="connsiteY979" fmla="*/ 21394 h 527124"/>
                  <a:gd name="connsiteX980" fmla="*/ 499780 w 608203"/>
                  <a:gd name="connsiteY980" fmla="*/ 32993 h 527124"/>
                  <a:gd name="connsiteX981" fmla="*/ 497973 w 608203"/>
                  <a:gd name="connsiteY981" fmla="*/ 37375 h 527124"/>
                  <a:gd name="connsiteX982" fmla="*/ 493842 w 608203"/>
                  <a:gd name="connsiteY982" fmla="*/ 38922 h 527124"/>
                  <a:gd name="connsiteX983" fmla="*/ 489712 w 608203"/>
                  <a:gd name="connsiteY983" fmla="*/ 37375 h 527124"/>
                  <a:gd name="connsiteX984" fmla="*/ 487905 w 608203"/>
                  <a:gd name="connsiteY984" fmla="*/ 32993 h 527124"/>
                  <a:gd name="connsiteX985" fmla="*/ 487905 w 608203"/>
                  <a:gd name="connsiteY985" fmla="*/ 21394 h 527124"/>
                  <a:gd name="connsiteX986" fmla="*/ 461574 w 608203"/>
                  <a:gd name="connsiteY986" fmla="*/ 21394 h 527124"/>
                  <a:gd name="connsiteX987" fmla="*/ 461574 w 608203"/>
                  <a:gd name="connsiteY987" fmla="*/ 32993 h 527124"/>
                  <a:gd name="connsiteX988" fmla="*/ 459767 w 608203"/>
                  <a:gd name="connsiteY988" fmla="*/ 37375 h 527124"/>
                  <a:gd name="connsiteX989" fmla="*/ 455636 w 608203"/>
                  <a:gd name="connsiteY989" fmla="*/ 38922 h 527124"/>
                  <a:gd name="connsiteX990" fmla="*/ 451506 w 608203"/>
                  <a:gd name="connsiteY990" fmla="*/ 37375 h 527124"/>
                  <a:gd name="connsiteX991" fmla="*/ 449957 w 608203"/>
                  <a:gd name="connsiteY991" fmla="*/ 32993 h 527124"/>
                  <a:gd name="connsiteX992" fmla="*/ 449957 w 608203"/>
                  <a:gd name="connsiteY992" fmla="*/ 21394 h 527124"/>
                  <a:gd name="connsiteX993" fmla="*/ 423625 w 608203"/>
                  <a:gd name="connsiteY993" fmla="*/ 21394 h 527124"/>
                  <a:gd name="connsiteX994" fmla="*/ 423625 w 608203"/>
                  <a:gd name="connsiteY994" fmla="*/ 32993 h 527124"/>
                  <a:gd name="connsiteX995" fmla="*/ 421818 w 608203"/>
                  <a:gd name="connsiteY995" fmla="*/ 37375 h 527124"/>
                  <a:gd name="connsiteX996" fmla="*/ 417688 w 608203"/>
                  <a:gd name="connsiteY996" fmla="*/ 38922 h 527124"/>
                  <a:gd name="connsiteX997" fmla="*/ 413558 w 608203"/>
                  <a:gd name="connsiteY997" fmla="*/ 37375 h 527124"/>
                  <a:gd name="connsiteX998" fmla="*/ 411751 w 608203"/>
                  <a:gd name="connsiteY998" fmla="*/ 32993 h 527124"/>
                  <a:gd name="connsiteX999" fmla="*/ 411751 w 608203"/>
                  <a:gd name="connsiteY999" fmla="*/ 21394 h 527124"/>
                  <a:gd name="connsiteX1000" fmla="*/ 385677 w 608203"/>
                  <a:gd name="connsiteY1000" fmla="*/ 21394 h 527124"/>
                  <a:gd name="connsiteX1001" fmla="*/ 385677 w 608203"/>
                  <a:gd name="connsiteY1001" fmla="*/ 32993 h 527124"/>
                  <a:gd name="connsiteX1002" fmla="*/ 383870 w 608203"/>
                  <a:gd name="connsiteY1002" fmla="*/ 37375 h 527124"/>
                  <a:gd name="connsiteX1003" fmla="*/ 379740 w 608203"/>
                  <a:gd name="connsiteY1003" fmla="*/ 38922 h 527124"/>
                  <a:gd name="connsiteX1004" fmla="*/ 375609 w 608203"/>
                  <a:gd name="connsiteY1004" fmla="*/ 37375 h 527124"/>
                  <a:gd name="connsiteX1005" fmla="*/ 373802 w 608203"/>
                  <a:gd name="connsiteY1005" fmla="*/ 32993 h 527124"/>
                  <a:gd name="connsiteX1006" fmla="*/ 373802 w 608203"/>
                  <a:gd name="connsiteY1006" fmla="*/ 21394 h 527124"/>
                  <a:gd name="connsiteX1007" fmla="*/ 347471 w 608203"/>
                  <a:gd name="connsiteY1007" fmla="*/ 21394 h 527124"/>
                  <a:gd name="connsiteX1008" fmla="*/ 347471 w 608203"/>
                  <a:gd name="connsiteY1008" fmla="*/ 32993 h 527124"/>
                  <a:gd name="connsiteX1009" fmla="*/ 345664 w 608203"/>
                  <a:gd name="connsiteY1009" fmla="*/ 37375 h 527124"/>
                  <a:gd name="connsiteX1010" fmla="*/ 341534 w 608203"/>
                  <a:gd name="connsiteY1010" fmla="*/ 38922 h 527124"/>
                  <a:gd name="connsiteX1011" fmla="*/ 337403 w 608203"/>
                  <a:gd name="connsiteY1011" fmla="*/ 37375 h 527124"/>
                  <a:gd name="connsiteX1012" fmla="*/ 335854 w 608203"/>
                  <a:gd name="connsiteY1012" fmla="*/ 32993 h 527124"/>
                  <a:gd name="connsiteX1013" fmla="*/ 335854 w 608203"/>
                  <a:gd name="connsiteY1013" fmla="*/ 21394 h 527124"/>
                  <a:gd name="connsiteX1014" fmla="*/ 310556 w 608203"/>
                  <a:gd name="connsiteY1014" fmla="*/ 21394 h 527124"/>
                  <a:gd name="connsiteX1015" fmla="*/ 310556 w 608203"/>
                  <a:gd name="connsiteY1015" fmla="*/ 32993 h 527124"/>
                  <a:gd name="connsiteX1016" fmla="*/ 308748 w 608203"/>
                  <a:gd name="connsiteY1016" fmla="*/ 37375 h 527124"/>
                  <a:gd name="connsiteX1017" fmla="*/ 304618 w 608203"/>
                  <a:gd name="connsiteY1017" fmla="*/ 38922 h 527124"/>
                  <a:gd name="connsiteX1018" fmla="*/ 300488 w 608203"/>
                  <a:gd name="connsiteY1018" fmla="*/ 37375 h 527124"/>
                  <a:gd name="connsiteX1019" fmla="*/ 298681 w 608203"/>
                  <a:gd name="connsiteY1019" fmla="*/ 32993 h 527124"/>
                  <a:gd name="connsiteX1020" fmla="*/ 298681 w 608203"/>
                  <a:gd name="connsiteY1020" fmla="*/ 21394 h 527124"/>
                  <a:gd name="connsiteX1021" fmla="*/ 272349 w 608203"/>
                  <a:gd name="connsiteY1021" fmla="*/ 21394 h 527124"/>
                  <a:gd name="connsiteX1022" fmla="*/ 272349 w 608203"/>
                  <a:gd name="connsiteY1022" fmla="*/ 32993 h 527124"/>
                  <a:gd name="connsiteX1023" fmla="*/ 270542 w 608203"/>
                  <a:gd name="connsiteY1023" fmla="*/ 37375 h 527124"/>
                  <a:gd name="connsiteX1024" fmla="*/ 266670 w 608203"/>
                  <a:gd name="connsiteY1024" fmla="*/ 38922 h 527124"/>
                  <a:gd name="connsiteX1025" fmla="*/ 262539 w 608203"/>
                  <a:gd name="connsiteY1025" fmla="*/ 37375 h 527124"/>
                  <a:gd name="connsiteX1026" fmla="*/ 260732 w 608203"/>
                  <a:gd name="connsiteY1026" fmla="*/ 32993 h 527124"/>
                  <a:gd name="connsiteX1027" fmla="*/ 260732 w 608203"/>
                  <a:gd name="connsiteY1027" fmla="*/ 21394 h 527124"/>
                  <a:gd name="connsiteX1028" fmla="*/ 234401 w 608203"/>
                  <a:gd name="connsiteY1028" fmla="*/ 21394 h 527124"/>
                  <a:gd name="connsiteX1029" fmla="*/ 234401 w 608203"/>
                  <a:gd name="connsiteY1029" fmla="*/ 32993 h 527124"/>
                  <a:gd name="connsiteX1030" fmla="*/ 232594 w 608203"/>
                  <a:gd name="connsiteY1030" fmla="*/ 37375 h 527124"/>
                  <a:gd name="connsiteX1031" fmla="*/ 228464 w 608203"/>
                  <a:gd name="connsiteY1031" fmla="*/ 38922 h 527124"/>
                  <a:gd name="connsiteX1032" fmla="*/ 224333 w 608203"/>
                  <a:gd name="connsiteY1032" fmla="*/ 37375 h 527124"/>
                  <a:gd name="connsiteX1033" fmla="*/ 222526 w 608203"/>
                  <a:gd name="connsiteY1033" fmla="*/ 32993 h 527124"/>
                  <a:gd name="connsiteX1034" fmla="*/ 222526 w 608203"/>
                  <a:gd name="connsiteY1034" fmla="*/ 21394 h 527124"/>
                  <a:gd name="connsiteX1035" fmla="*/ 196453 w 608203"/>
                  <a:gd name="connsiteY1035" fmla="*/ 21394 h 527124"/>
                  <a:gd name="connsiteX1036" fmla="*/ 196453 w 608203"/>
                  <a:gd name="connsiteY1036" fmla="*/ 32993 h 527124"/>
                  <a:gd name="connsiteX1037" fmla="*/ 194646 w 608203"/>
                  <a:gd name="connsiteY1037" fmla="*/ 37375 h 527124"/>
                  <a:gd name="connsiteX1038" fmla="*/ 190515 w 608203"/>
                  <a:gd name="connsiteY1038" fmla="*/ 38922 h 527124"/>
                  <a:gd name="connsiteX1039" fmla="*/ 186385 w 608203"/>
                  <a:gd name="connsiteY1039" fmla="*/ 37375 h 527124"/>
                  <a:gd name="connsiteX1040" fmla="*/ 184578 w 608203"/>
                  <a:gd name="connsiteY1040" fmla="*/ 32993 h 527124"/>
                  <a:gd name="connsiteX1041" fmla="*/ 184578 w 608203"/>
                  <a:gd name="connsiteY1041" fmla="*/ 21394 h 527124"/>
                  <a:gd name="connsiteX1042" fmla="*/ 158246 w 608203"/>
                  <a:gd name="connsiteY1042" fmla="*/ 21394 h 527124"/>
                  <a:gd name="connsiteX1043" fmla="*/ 158246 w 608203"/>
                  <a:gd name="connsiteY1043" fmla="*/ 32993 h 527124"/>
                  <a:gd name="connsiteX1044" fmla="*/ 156439 w 608203"/>
                  <a:gd name="connsiteY1044" fmla="*/ 37375 h 527124"/>
                  <a:gd name="connsiteX1045" fmla="*/ 152309 w 608203"/>
                  <a:gd name="connsiteY1045" fmla="*/ 38922 h 527124"/>
                  <a:gd name="connsiteX1046" fmla="*/ 148178 w 608203"/>
                  <a:gd name="connsiteY1046" fmla="*/ 37375 h 527124"/>
                  <a:gd name="connsiteX1047" fmla="*/ 146371 w 608203"/>
                  <a:gd name="connsiteY1047" fmla="*/ 32993 h 527124"/>
                  <a:gd name="connsiteX1048" fmla="*/ 146371 w 608203"/>
                  <a:gd name="connsiteY1048" fmla="*/ 21394 h 527124"/>
                  <a:gd name="connsiteX1049" fmla="*/ 120298 w 608203"/>
                  <a:gd name="connsiteY1049" fmla="*/ 21394 h 527124"/>
                  <a:gd name="connsiteX1050" fmla="*/ 120298 w 608203"/>
                  <a:gd name="connsiteY1050" fmla="*/ 32993 h 527124"/>
                  <a:gd name="connsiteX1051" fmla="*/ 118491 w 608203"/>
                  <a:gd name="connsiteY1051" fmla="*/ 37375 h 527124"/>
                  <a:gd name="connsiteX1052" fmla="*/ 114361 w 608203"/>
                  <a:gd name="connsiteY1052" fmla="*/ 38922 h 527124"/>
                  <a:gd name="connsiteX1053" fmla="*/ 110230 w 608203"/>
                  <a:gd name="connsiteY1053" fmla="*/ 37375 h 527124"/>
                  <a:gd name="connsiteX1054" fmla="*/ 108423 w 608203"/>
                  <a:gd name="connsiteY1054" fmla="*/ 32993 h 527124"/>
                  <a:gd name="connsiteX1055" fmla="*/ 108423 w 608203"/>
                  <a:gd name="connsiteY1055" fmla="*/ 21394 h 527124"/>
                  <a:gd name="connsiteX1056" fmla="*/ 82350 w 608203"/>
                  <a:gd name="connsiteY1056" fmla="*/ 21394 h 527124"/>
                  <a:gd name="connsiteX1057" fmla="*/ 82350 w 608203"/>
                  <a:gd name="connsiteY1057" fmla="*/ 32993 h 527124"/>
                  <a:gd name="connsiteX1058" fmla="*/ 80543 w 608203"/>
                  <a:gd name="connsiteY1058" fmla="*/ 37375 h 527124"/>
                  <a:gd name="connsiteX1059" fmla="*/ 76412 w 608203"/>
                  <a:gd name="connsiteY1059" fmla="*/ 38922 h 527124"/>
                  <a:gd name="connsiteX1060" fmla="*/ 72282 w 608203"/>
                  <a:gd name="connsiteY1060" fmla="*/ 37375 h 527124"/>
                  <a:gd name="connsiteX1061" fmla="*/ 70475 w 608203"/>
                  <a:gd name="connsiteY1061" fmla="*/ 32993 h 527124"/>
                  <a:gd name="connsiteX1062" fmla="*/ 70475 w 608203"/>
                  <a:gd name="connsiteY1062" fmla="*/ 21394 h 527124"/>
                  <a:gd name="connsiteX1063" fmla="*/ 52662 w 608203"/>
                  <a:gd name="connsiteY1063" fmla="*/ 0 h 527124"/>
                  <a:gd name="connsiteX1064" fmla="*/ 555540 w 608203"/>
                  <a:gd name="connsiteY1064" fmla="*/ 0 h 527124"/>
                  <a:gd name="connsiteX1065" fmla="*/ 608203 w 608203"/>
                  <a:gd name="connsiteY1065" fmla="*/ 52326 h 527124"/>
                  <a:gd name="connsiteX1066" fmla="*/ 608203 w 608203"/>
                  <a:gd name="connsiteY1066" fmla="*/ 386902 h 527124"/>
                  <a:gd name="connsiteX1067" fmla="*/ 555540 w 608203"/>
                  <a:gd name="connsiteY1067" fmla="*/ 439485 h 527124"/>
                  <a:gd name="connsiteX1068" fmla="*/ 325528 w 608203"/>
                  <a:gd name="connsiteY1068" fmla="*/ 439485 h 527124"/>
                  <a:gd name="connsiteX1069" fmla="*/ 325528 w 608203"/>
                  <a:gd name="connsiteY1069" fmla="*/ 484078 h 527124"/>
                  <a:gd name="connsiteX1070" fmla="*/ 486614 w 608203"/>
                  <a:gd name="connsiteY1070" fmla="*/ 484078 h 527124"/>
                  <a:gd name="connsiteX1071" fmla="*/ 508041 w 608203"/>
                  <a:gd name="connsiteY1071" fmla="*/ 505472 h 527124"/>
                  <a:gd name="connsiteX1072" fmla="*/ 508041 w 608203"/>
                  <a:gd name="connsiteY1072" fmla="*/ 527124 h 527124"/>
                  <a:gd name="connsiteX1073" fmla="*/ 100162 w 608203"/>
                  <a:gd name="connsiteY1073" fmla="*/ 527124 h 527124"/>
                  <a:gd name="connsiteX1074" fmla="*/ 100162 w 608203"/>
                  <a:gd name="connsiteY1074" fmla="*/ 505472 h 527124"/>
                  <a:gd name="connsiteX1075" fmla="*/ 121589 w 608203"/>
                  <a:gd name="connsiteY1075" fmla="*/ 484078 h 527124"/>
                  <a:gd name="connsiteX1076" fmla="*/ 282675 w 608203"/>
                  <a:gd name="connsiteY1076" fmla="*/ 484078 h 527124"/>
                  <a:gd name="connsiteX1077" fmla="*/ 282675 w 608203"/>
                  <a:gd name="connsiteY1077" fmla="*/ 439485 h 527124"/>
                  <a:gd name="connsiteX1078" fmla="*/ 52662 w 608203"/>
                  <a:gd name="connsiteY1078" fmla="*/ 439485 h 527124"/>
                  <a:gd name="connsiteX1079" fmla="*/ 0 w 608203"/>
                  <a:gd name="connsiteY1079" fmla="*/ 386902 h 527124"/>
                  <a:gd name="connsiteX1080" fmla="*/ 0 w 608203"/>
                  <a:gd name="connsiteY1080" fmla="*/ 52326 h 527124"/>
                  <a:gd name="connsiteX1081" fmla="*/ 52662 w 608203"/>
                  <a:gd name="connsiteY1081" fmla="*/ 0 h 527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</a:cxnLst>
                <a:rect l="l" t="t" r="r" b="b"/>
                <a:pathLst>
                  <a:path w="608203" h="527124">
                    <a:moveTo>
                      <a:pt x="532049" y="336380"/>
                    </a:moveTo>
                    <a:cubicBezTo>
                      <a:pt x="530758" y="336380"/>
                      <a:pt x="530242" y="336896"/>
                      <a:pt x="530242" y="338184"/>
                    </a:cubicBezTo>
                    <a:lnTo>
                      <a:pt x="530242" y="353392"/>
                    </a:lnTo>
                    <a:cubicBezTo>
                      <a:pt x="530242" y="353650"/>
                      <a:pt x="530500" y="353650"/>
                      <a:pt x="530500" y="353650"/>
                    </a:cubicBezTo>
                    <a:lnTo>
                      <a:pt x="533598" y="353650"/>
                    </a:lnTo>
                    <a:cubicBezTo>
                      <a:pt x="533598" y="353650"/>
                      <a:pt x="533856" y="353650"/>
                      <a:pt x="533856" y="353392"/>
                    </a:cubicBezTo>
                    <a:lnTo>
                      <a:pt x="533598" y="353392"/>
                    </a:lnTo>
                    <a:lnTo>
                      <a:pt x="533598" y="338184"/>
                    </a:lnTo>
                    <a:cubicBezTo>
                      <a:pt x="533598" y="336896"/>
                      <a:pt x="533081" y="336380"/>
                      <a:pt x="532049" y="336380"/>
                    </a:cubicBezTo>
                    <a:close/>
                    <a:moveTo>
                      <a:pt x="379740" y="336380"/>
                    </a:moveTo>
                    <a:cubicBezTo>
                      <a:pt x="378449" y="336380"/>
                      <a:pt x="377933" y="336896"/>
                      <a:pt x="377933" y="338184"/>
                    </a:cubicBezTo>
                    <a:lnTo>
                      <a:pt x="377933" y="353392"/>
                    </a:lnTo>
                    <a:cubicBezTo>
                      <a:pt x="377933" y="353650"/>
                      <a:pt x="378191" y="353650"/>
                      <a:pt x="378191" y="353650"/>
                    </a:cubicBezTo>
                    <a:lnTo>
                      <a:pt x="381289" y="353650"/>
                    </a:lnTo>
                    <a:cubicBezTo>
                      <a:pt x="381289" y="353650"/>
                      <a:pt x="381547" y="353650"/>
                      <a:pt x="381547" y="353392"/>
                    </a:cubicBezTo>
                    <a:lnTo>
                      <a:pt x="381547" y="338184"/>
                    </a:lnTo>
                    <a:cubicBezTo>
                      <a:pt x="381547" y="336896"/>
                      <a:pt x="381031" y="336380"/>
                      <a:pt x="379740" y="336380"/>
                    </a:cubicBezTo>
                    <a:close/>
                    <a:moveTo>
                      <a:pt x="228464" y="336380"/>
                    </a:moveTo>
                    <a:cubicBezTo>
                      <a:pt x="227173" y="336380"/>
                      <a:pt x="226657" y="336896"/>
                      <a:pt x="226657" y="338184"/>
                    </a:cubicBezTo>
                    <a:lnTo>
                      <a:pt x="226657" y="353392"/>
                    </a:lnTo>
                    <a:cubicBezTo>
                      <a:pt x="226657" y="353650"/>
                      <a:pt x="226915" y="353650"/>
                      <a:pt x="226915" y="353650"/>
                    </a:cubicBezTo>
                    <a:lnTo>
                      <a:pt x="230012" y="353650"/>
                    </a:lnTo>
                    <a:cubicBezTo>
                      <a:pt x="230012" y="353650"/>
                      <a:pt x="230271" y="353650"/>
                      <a:pt x="230271" y="353392"/>
                    </a:cubicBezTo>
                    <a:lnTo>
                      <a:pt x="230271" y="338184"/>
                    </a:lnTo>
                    <a:cubicBezTo>
                      <a:pt x="230271" y="336896"/>
                      <a:pt x="229754" y="336380"/>
                      <a:pt x="228464" y="336380"/>
                    </a:cubicBezTo>
                    <a:close/>
                    <a:moveTo>
                      <a:pt x="76154" y="336380"/>
                    </a:moveTo>
                    <a:cubicBezTo>
                      <a:pt x="75122" y="336380"/>
                      <a:pt x="74605" y="336896"/>
                      <a:pt x="74605" y="338184"/>
                    </a:cubicBezTo>
                    <a:lnTo>
                      <a:pt x="74605" y="353392"/>
                    </a:lnTo>
                    <a:cubicBezTo>
                      <a:pt x="74605" y="353650"/>
                      <a:pt x="74605" y="353650"/>
                      <a:pt x="74863" y="353650"/>
                    </a:cubicBezTo>
                    <a:lnTo>
                      <a:pt x="77703" y="353650"/>
                    </a:lnTo>
                    <a:cubicBezTo>
                      <a:pt x="77703" y="353650"/>
                      <a:pt x="77961" y="353650"/>
                      <a:pt x="77961" y="353392"/>
                    </a:cubicBezTo>
                    <a:lnTo>
                      <a:pt x="77961" y="338184"/>
                    </a:lnTo>
                    <a:cubicBezTo>
                      <a:pt x="77961" y="336896"/>
                      <a:pt x="77445" y="336380"/>
                      <a:pt x="76154" y="336380"/>
                    </a:cubicBezTo>
                    <a:close/>
                    <a:moveTo>
                      <a:pt x="385640" y="296446"/>
                    </a:moveTo>
                    <a:lnTo>
                      <a:pt x="385640" y="307253"/>
                    </a:lnTo>
                    <a:cubicBezTo>
                      <a:pt x="385640" y="309054"/>
                      <a:pt x="384867" y="310597"/>
                      <a:pt x="383836" y="311626"/>
                    </a:cubicBezTo>
                    <a:cubicBezTo>
                      <a:pt x="382548" y="312656"/>
                      <a:pt x="381259" y="313170"/>
                      <a:pt x="379713" y="313170"/>
                    </a:cubicBezTo>
                    <a:cubicBezTo>
                      <a:pt x="378166" y="313170"/>
                      <a:pt x="376620" y="312656"/>
                      <a:pt x="375589" y="311626"/>
                    </a:cubicBezTo>
                    <a:cubicBezTo>
                      <a:pt x="374301" y="310597"/>
                      <a:pt x="373785" y="309054"/>
                      <a:pt x="373785" y="307253"/>
                    </a:cubicBezTo>
                    <a:lnTo>
                      <a:pt x="373785" y="304680"/>
                    </a:lnTo>
                    <a:cubicBezTo>
                      <a:pt x="375074" y="303908"/>
                      <a:pt x="376620" y="302879"/>
                      <a:pt x="377909" y="302107"/>
                    </a:cubicBezTo>
                    <a:lnTo>
                      <a:pt x="377909" y="307767"/>
                    </a:lnTo>
                    <a:cubicBezTo>
                      <a:pt x="377909" y="309054"/>
                      <a:pt x="378424" y="309568"/>
                      <a:pt x="379713" y="309568"/>
                    </a:cubicBezTo>
                    <a:cubicBezTo>
                      <a:pt x="381001" y="309568"/>
                      <a:pt x="381517" y="309054"/>
                      <a:pt x="381517" y="307767"/>
                    </a:cubicBezTo>
                    <a:lnTo>
                      <a:pt x="381517" y="299534"/>
                    </a:lnTo>
                    <a:cubicBezTo>
                      <a:pt x="382805" y="298505"/>
                      <a:pt x="384352" y="297475"/>
                      <a:pt x="385640" y="296446"/>
                    </a:cubicBezTo>
                    <a:close/>
                    <a:moveTo>
                      <a:pt x="222493" y="296446"/>
                    </a:moveTo>
                    <a:cubicBezTo>
                      <a:pt x="224049" y="297475"/>
                      <a:pt x="225345" y="298505"/>
                      <a:pt x="226641" y="299534"/>
                    </a:cubicBezTo>
                    <a:lnTo>
                      <a:pt x="226641" y="307767"/>
                    </a:lnTo>
                    <a:cubicBezTo>
                      <a:pt x="226641" y="309054"/>
                      <a:pt x="227419" y="309568"/>
                      <a:pt x="228456" y="309568"/>
                    </a:cubicBezTo>
                    <a:cubicBezTo>
                      <a:pt x="229753" y="309568"/>
                      <a:pt x="230271" y="309054"/>
                      <a:pt x="230271" y="307767"/>
                    </a:cubicBezTo>
                    <a:lnTo>
                      <a:pt x="230271" y="302107"/>
                    </a:lnTo>
                    <a:cubicBezTo>
                      <a:pt x="231567" y="302879"/>
                      <a:pt x="233123" y="303650"/>
                      <a:pt x="234419" y="304680"/>
                    </a:cubicBezTo>
                    <a:lnTo>
                      <a:pt x="234419" y="307253"/>
                    </a:lnTo>
                    <a:cubicBezTo>
                      <a:pt x="234419" y="309054"/>
                      <a:pt x="233901" y="310597"/>
                      <a:pt x="232604" y="311626"/>
                    </a:cubicBezTo>
                    <a:cubicBezTo>
                      <a:pt x="231567" y="312656"/>
                      <a:pt x="230012" y="313170"/>
                      <a:pt x="228456" y="313170"/>
                    </a:cubicBezTo>
                    <a:cubicBezTo>
                      <a:pt x="226901" y="313170"/>
                      <a:pt x="225604" y="312656"/>
                      <a:pt x="224308" y="311626"/>
                    </a:cubicBezTo>
                    <a:cubicBezTo>
                      <a:pt x="223271" y="310597"/>
                      <a:pt x="222493" y="309054"/>
                      <a:pt x="222493" y="307253"/>
                    </a:cubicBezTo>
                    <a:close/>
                    <a:moveTo>
                      <a:pt x="569992" y="290741"/>
                    </a:moveTo>
                    <a:cubicBezTo>
                      <a:pt x="568955" y="290741"/>
                      <a:pt x="568177" y="291256"/>
                      <a:pt x="568177" y="292545"/>
                    </a:cubicBezTo>
                    <a:lnTo>
                      <a:pt x="568177" y="307756"/>
                    </a:lnTo>
                    <a:cubicBezTo>
                      <a:pt x="568177" y="309045"/>
                      <a:pt x="568955" y="309561"/>
                      <a:pt x="569992" y="309561"/>
                    </a:cubicBezTo>
                    <a:cubicBezTo>
                      <a:pt x="571289" y="309561"/>
                      <a:pt x="571807" y="309045"/>
                      <a:pt x="571807" y="307756"/>
                    </a:cubicBezTo>
                    <a:lnTo>
                      <a:pt x="571807" y="292545"/>
                    </a:lnTo>
                    <a:cubicBezTo>
                      <a:pt x="571807" y="291256"/>
                      <a:pt x="571289" y="290741"/>
                      <a:pt x="569992" y="290741"/>
                    </a:cubicBezTo>
                    <a:close/>
                    <a:moveTo>
                      <a:pt x="532028" y="290741"/>
                    </a:moveTo>
                    <a:cubicBezTo>
                      <a:pt x="530732" y="290741"/>
                      <a:pt x="530213" y="291256"/>
                      <a:pt x="530213" y="292545"/>
                    </a:cubicBezTo>
                    <a:lnTo>
                      <a:pt x="530213" y="307756"/>
                    </a:lnTo>
                    <a:cubicBezTo>
                      <a:pt x="530213" y="309045"/>
                      <a:pt x="530732" y="309561"/>
                      <a:pt x="532028" y="309561"/>
                    </a:cubicBezTo>
                    <a:cubicBezTo>
                      <a:pt x="533065" y="309561"/>
                      <a:pt x="533843" y="309045"/>
                      <a:pt x="533843" y="307756"/>
                    </a:cubicBezTo>
                    <a:lnTo>
                      <a:pt x="533843" y="292545"/>
                    </a:lnTo>
                    <a:cubicBezTo>
                      <a:pt x="533843" y="291256"/>
                      <a:pt x="533065" y="290741"/>
                      <a:pt x="532028" y="290741"/>
                    </a:cubicBezTo>
                    <a:close/>
                    <a:moveTo>
                      <a:pt x="493817" y="290741"/>
                    </a:moveTo>
                    <a:cubicBezTo>
                      <a:pt x="492786" y="290741"/>
                      <a:pt x="492013" y="291256"/>
                      <a:pt x="492013" y="292545"/>
                    </a:cubicBezTo>
                    <a:lnTo>
                      <a:pt x="492013" y="307756"/>
                    </a:lnTo>
                    <a:cubicBezTo>
                      <a:pt x="492013" y="309045"/>
                      <a:pt x="492786" y="309561"/>
                      <a:pt x="493817" y="309561"/>
                    </a:cubicBezTo>
                    <a:cubicBezTo>
                      <a:pt x="495105" y="309561"/>
                      <a:pt x="495621" y="309045"/>
                      <a:pt x="495621" y="307756"/>
                    </a:cubicBezTo>
                    <a:lnTo>
                      <a:pt x="495621" y="292545"/>
                    </a:lnTo>
                    <a:cubicBezTo>
                      <a:pt x="495621" y="291256"/>
                      <a:pt x="495105" y="290741"/>
                      <a:pt x="493817" y="290741"/>
                    </a:cubicBezTo>
                    <a:close/>
                    <a:moveTo>
                      <a:pt x="455888" y="290741"/>
                    </a:moveTo>
                    <a:cubicBezTo>
                      <a:pt x="454592" y="290741"/>
                      <a:pt x="454073" y="291256"/>
                      <a:pt x="454073" y="292545"/>
                    </a:cubicBezTo>
                    <a:lnTo>
                      <a:pt x="454073" y="307756"/>
                    </a:lnTo>
                    <a:cubicBezTo>
                      <a:pt x="454073" y="309045"/>
                      <a:pt x="454592" y="309561"/>
                      <a:pt x="455888" y="309561"/>
                    </a:cubicBezTo>
                    <a:cubicBezTo>
                      <a:pt x="456925" y="309561"/>
                      <a:pt x="457703" y="309045"/>
                      <a:pt x="457703" y="307756"/>
                    </a:cubicBezTo>
                    <a:lnTo>
                      <a:pt x="457703" y="292545"/>
                    </a:lnTo>
                    <a:cubicBezTo>
                      <a:pt x="457703" y="291256"/>
                      <a:pt x="456925" y="290741"/>
                      <a:pt x="455888" y="290741"/>
                    </a:cubicBezTo>
                    <a:close/>
                    <a:moveTo>
                      <a:pt x="417689" y="290741"/>
                    </a:moveTo>
                    <a:cubicBezTo>
                      <a:pt x="416660" y="290741"/>
                      <a:pt x="415889" y="291256"/>
                      <a:pt x="415889" y="292545"/>
                    </a:cubicBezTo>
                    <a:lnTo>
                      <a:pt x="415889" y="307756"/>
                    </a:lnTo>
                    <a:cubicBezTo>
                      <a:pt x="415889" y="309045"/>
                      <a:pt x="416660" y="309561"/>
                      <a:pt x="417689" y="309561"/>
                    </a:cubicBezTo>
                    <a:cubicBezTo>
                      <a:pt x="418975" y="309561"/>
                      <a:pt x="419489" y="309045"/>
                      <a:pt x="419489" y="307756"/>
                    </a:cubicBezTo>
                    <a:lnTo>
                      <a:pt x="419489" y="292545"/>
                    </a:lnTo>
                    <a:cubicBezTo>
                      <a:pt x="419489" y="291256"/>
                      <a:pt x="418975" y="290741"/>
                      <a:pt x="417689" y="290741"/>
                    </a:cubicBezTo>
                    <a:close/>
                    <a:moveTo>
                      <a:pt x="190527" y="290741"/>
                    </a:moveTo>
                    <a:cubicBezTo>
                      <a:pt x="189238" y="290741"/>
                      <a:pt x="188723" y="291256"/>
                      <a:pt x="188723" y="292545"/>
                    </a:cubicBezTo>
                    <a:lnTo>
                      <a:pt x="188723" y="307756"/>
                    </a:lnTo>
                    <a:cubicBezTo>
                      <a:pt x="188723" y="309045"/>
                      <a:pt x="189238" y="309561"/>
                      <a:pt x="190527" y="309561"/>
                    </a:cubicBezTo>
                    <a:cubicBezTo>
                      <a:pt x="191815" y="309561"/>
                      <a:pt x="192331" y="309045"/>
                      <a:pt x="192331" y="307756"/>
                    </a:cubicBezTo>
                    <a:lnTo>
                      <a:pt x="192331" y="292545"/>
                    </a:lnTo>
                    <a:cubicBezTo>
                      <a:pt x="192331" y="291256"/>
                      <a:pt x="191815" y="290741"/>
                      <a:pt x="190527" y="290741"/>
                    </a:cubicBezTo>
                    <a:close/>
                    <a:moveTo>
                      <a:pt x="152280" y="290741"/>
                    </a:moveTo>
                    <a:cubicBezTo>
                      <a:pt x="151249" y="290741"/>
                      <a:pt x="150476" y="291256"/>
                      <a:pt x="150476" y="292545"/>
                    </a:cubicBezTo>
                    <a:lnTo>
                      <a:pt x="150476" y="307756"/>
                    </a:lnTo>
                    <a:cubicBezTo>
                      <a:pt x="150476" y="309045"/>
                      <a:pt x="151249" y="309561"/>
                      <a:pt x="152280" y="309561"/>
                    </a:cubicBezTo>
                    <a:cubicBezTo>
                      <a:pt x="153569" y="309561"/>
                      <a:pt x="154084" y="309045"/>
                      <a:pt x="154084" y="307756"/>
                    </a:cubicBezTo>
                    <a:lnTo>
                      <a:pt x="154084" y="292545"/>
                    </a:lnTo>
                    <a:cubicBezTo>
                      <a:pt x="154084" y="291256"/>
                      <a:pt x="153569" y="290741"/>
                      <a:pt x="152280" y="290741"/>
                    </a:cubicBezTo>
                    <a:close/>
                    <a:moveTo>
                      <a:pt x="114351" y="290741"/>
                    </a:moveTo>
                    <a:cubicBezTo>
                      <a:pt x="113054" y="290741"/>
                      <a:pt x="112536" y="291256"/>
                      <a:pt x="112536" y="292545"/>
                    </a:cubicBezTo>
                    <a:lnTo>
                      <a:pt x="112536" y="307756"/>
                    </a:lnTo>
                    <a:cubicBezTo>
                      <a:pt x="112536" y="309045"/>
                      <a:pt x="113054" y="309561"/>
                      <a:pt x="114351" y="309561"/>
                    </a:cubicBezTo>
                    <a:cubicBezTo>
                      <a:pt x="115388" y="309561"/>
                      <a:pt x="116166" y="309045"/>
                      <a:pt x="116166" y="307756"/>
                    </a:cubicBezTo>
                    <a:lnTo>
                      <a:pt x="116166" y="292545"/>
                    </a:lnTo>
                    <a:cubicBezTo>
                      <a:pt x="116166" y="291256"/>
                      <a:pt x="115388" y="290741"/>
                      <a:pt x="114351" y="290741"/>
                    </a:cubicBezTo>
                    <a:close/>
                    <a:moveTo>
                      <a:pt x="76410" y="290741"/>
                    </a:moveTo>
                    <a:cubicBezTo>
                      <a:pt x="75124" y="290741"/>
                      <a:pt x="74610" y="291256"/>
                      <a:pt x="74610" y="292545"/>
                    </a:cubicBezTo>
                    <a:lnTo>
                      <a:pt x="74610" y="307756"/>
                    </a:lnTo>
                    <a:cubicBezTo>
                      <a:pt x="74610" y="309045"/>
                      <a:pt x="75124" y="309561"/>
                      <a:pt x="76410" y="309561"/>
                    </a:cubicBezTo>
                    <a:cubicBezTo>
                      <a:pt x="77439" y="309561"/>
                      <a:pt x="77953" y="309045"/>
                      <a:pt x="77953" y="307756"/>
                    </a:cubicBezTo>
                    <a:lnTo>
                      <a:pt x="77953" y="292545"/>
                    </a:lnTo>
                    <a:cubicBezTo>
                      <a:pt x="77953" y="291256"/>
                      <a:pt x="77439" y="290741"/>
                      <a:pt x="76410" y="290741"/>
                    </a:cubicBezTo>
                    <a:close/>
                    <a:moveTo>
                      <a:pt x="38211" y="290741"/>
                    </a:moveTo>
                    <a:cubicBezTo>
                      <a:pt x="36914" y="290741"/>
                      <a:pt x="36396" y="291256"/>
                      <a:pt x="36396" y="292545"/>
                    </a:cubicBezTo>
                    <a:lnTo>
                      <a:pt x="36396" y="307756"/>
                    </a:lnTo>
                    <a:cubicBezTo>
                      <a:pt x="36396" y="309045"/>
                      <a:pt x="37174" y="309561"/>
                      <a:pt x="38211" y="309561"/>
                    </a:cubicBezTo>
                    <a:cubicBezTo>
                      <a:pt x="39507" y="309561"/>
                      <a:pt x="40026" y="309045"/>
                      <a:pt x="40026" y="307756"/>
                    </a:cubicBezTo>
                    <a:lnTo>
                      <a:pt x="40026" y="292545"/>
                    </a:lnTo>
                    <a:cubicBezTo>
                      <a:pt x="40026" y="291256"/>
                      <a:pt x="39507" y="290741"/>
                      <a:pt x="38211" y="290741"/>
                    </a:cubicBezTo>
                    <a:close/>
                    <a:moveTo>
                      <a:pt x="569992" y="287131"/>
                    </a:moveTo>
                    <a:cubicBezTo>
                      <a:pt x="571548" y="287131"/>
                      <a:pt x="572844" y="287647"/>
                      <a:pt x="574140" y="288678"/>
                    </a:cubicBezTo>
                    <a:cubicBezTo>
                      <a:pt x="575437" y="289967"/>
                      <a:pt x="575955" y="291256"/>
                      <a:pt x="575955" y="293319"/>
                    </a:cubicBezTo>
                    <a:lnTo>
                      <a:pt x="575955" y="307241"/>
                    </a:lnTo>
                    <a:cubicBezTo>
                      <a:pt x="575955" y="309045"/>
                      <a:pt x="575437" y="310592"/>
                      <a:pt x="574140" y="311623"/>
                    </a:cubicBezTo>
                    <a:cubicBezTo>
                      <a:pt x="573103" y="312655"/>
                      <a:pt x="571548" y="313170"/>
                      <a:pt x="569992" y="313170"/>
                    </a:cubicBezTo>
                    <a:cubicBezTo>
                      <a:pt x="568437" y="313170"/>
                      <a:pt x="567140" y="312655"/>
                      <a:pt x="565844" y="311623"/>
                    </a:cubicBezTo>
                    <a:cubicBezTo>
                      <a:pt x="564807" y="310592"/>
                      <a:pt x="564029" y="309045"/>
                      <a:pt x="564029" y="307241"/>
                    </a:cubicBezTo>
                    <a:lnTo>
                      <a:pt x="564029" y="293319"/>
                    </a:lnTo>
                    <a:cubicBezTo>
                      <a:pt x="564029" y="291256"/>
                      <a:pt x="564807" y="289967"/>
                      <a:pt x="565844" y="288678"/>
                    </a:cubicBezTo>
                    <a:cubicBezTo>
                      <a:pt x="567140" y="287647"/>
                      <a:pt x="568437" y="287131"/>
                      <a:pt x="569992" y="287131"/>
                    </a:cubicBezTo>
                    <a:close/>
                    <a:moveTo>
                      <a:pt x="532028" y="287131"/>
                    </a:moveTo>
                    <a:cubicBezTo>
                      <a:pt x="533584" y="287131"/>
                      <a:pt x="534880" y="287647"/>
                      <a:pt x="536176" y="288678"/>
                    </a:cubicBezTo>
                    <a:cubicBezTo>
                      <a:pt x="537213" y="289967"/>
                      <a:pt x="537991" y="291256"/>
                      <a:pt x="537991" y="293319"/>
                    </a:cubicBezTo>
                    <a:lnTo>
                      <a:pt x="537991" y="307241"/>
                    </a:lnTo>
                    <a:cubicBezTo>
                      <a:pt x="537991" y="309045"/>
                      <a:pt x="537213" y="310592"/>
                      <a:pt x="536176" y="311623"/>
                    </a:cubicBezTo>
                    <a:cubicBezTo>
                      <a:pt x="534880" y="312655"/>
                      <a:pt x="533584" y="313170"/>
                      <a:pt x="532028" y="313170"/>
                    </a:cubicBezTo>
                    <a:cubicBezTo>
                      <a:pt x="530473" y="313170"/>
                      <a:pt x="528917" y="312655"/>
                      <a:pt x="527880" y="311623"/>
                    </a:cubicBezTo>
                    <a:cubicBezTo>
                      <a:pt x="526584" y="310592"/>
                      <a:pt x="526065" y="309045"/>
                      <a:pt x="526065" y="307241"/>
                    </a:cubicBezTo>
                    <a:lnTo>
                      <a:pt x="526065" y="293319"/>
                    </a:lnTo>
                    <a:cubicBezTo>
                      <a:pt x="526065" y="291256"/>
                      <a:pt x="526584" y="289967"/>
                      <a:pt x="527880" y="288678"/>
                    </a:cubicBezTo>
                    <a:cubicBezTo>
                      <a:pt x="528917" y="287647"/>
                      <a:pt x="530473" y="287131"/>
                      <a:pt x="532028" y="287131"/>
                    </a:cubicBezTo>
                    <a:close/>
                    <a:moveTo>
                      <a:pt x="493817" y="287131"/>
                    </a:moveTo>
                    <a:cubicBezTo>
                      <a:pt x="495363" y="287131"/>
                      <a:pt x="496909" y="287647"/>
                      <a:pt x="497940" y="288678"/>
                    </a:cubicBezTo>
                    <a:cubicBezTo>
                      <a:pt x="499229" y="289967"/>
                      <a:pt x="499744" y="291256"/>
                      <a:pt x="499744" y="293319"/>
                    </a:cubicBezTo>
                    <a:lnTo>
                      <a:pt x="499744" y="307241"/>
                    </a:lnTo>
                    <a:cubicBezTo>
                      <a:pt x="499744" y="309045"/>
                      <a:pt x="499229" y="310592"/>
                      <a:pt x="497940" y="311623"/>
                    </a:cubicBezTo>
                    <a:cubicBezTo>
                      <a:pt x="496909" y="312655"/>
                      <a:pt x="495363" y="313170"/>
                      <a:pt x="493817" y="313170"/>
                    </a:cubicBezTo>
                    <a:cubicBezTo>
                      <a:pt x="492270" y="313170"/>
                      <a:pt x="490982" y="312655"/>
                      <a:pt x="489693" y="311623"/>
                    </a:cubicBezTo>
                    <a:cubicBezTo>
                      <a:pt x="488662" y="310592"/>
                      <a:pt x="487889" y="309045"/>
                      <a:pt x="487889" y="307241"/>
                    </a:cubicBezTo>
                    <a:lnTo>
                      <a:pt x="487889" y="293319"/>
                    </a:lnTo>
                    <a:cubicBezTo>
                      <a:pt x="487889" y="291256"/>
                      <a:pt x="488662" y="289967"/>
                      <a:pt x="489693" y="288678"/>
                    </a:cubicBezTo>
                    <a:cubicBezTo>
                      <a:pt x="490982" y="287647"/>
                      <a:pt x="492270" y="287131"/>
                      <a:pt x="493817" y="287131"/>
                    </a:cubicBezTo>
                    <a:close/>
                    <a:moveTo>
                      <a:pt x="455888" y="287131"/>
                    </a:moveTo>
                    <a:cubicBezTo>
                      <a:pt x="457444" y="287131"/>
                      <a:pt x="458740" y="287647"/>
                      <a:pt x="460036" y="288678"/>
                    </a:cubicBezTo>
                    <a:cubicBezTo>
                      <a:pt x="461073" y="289967"/>
                      <a:pt x="461851" y="291256"/>
                      <a:pt x="461851" y="293319"/>
                    </a:cubicBezTo>
                    <a:lnTo>
                      <a:pt x="461851" y="307241"/>
                    </a:lnTo>
                    <a:cubicBezTo>
                      <a:pt x="461851" y="309045"/>
                      <a:pt x="461073" y="310592"/>
                      <a:pt x="460036" y="311623"/>
                    </a:cubicBezTo>
                    <a:cubicBezTo>
                      <a:pt x="458740" y="312655"/>
                      <a:pt x="457444" y="313170"/>
                      <a:pt x="455888" y="313170"/>
                    </a:cubicBezTo>
                    <a:cubicBezTo>
                      <a:pt x="454333" y="313170"/>
                      <a:pt x="452777" y="312655"/>
                      <a:pt x="451740" y="311623"/>
                    </a:cubicBezTo>
                    <a:cubicBezTo>
                      <a:pt x="450444" y="310592"/>
                      <a:pt x="449925" y="309045"/>
                      <a:pt x="449925" y="307241"/>
                    </a:cubicBezTo>
                    <a:lnTo>
                      <a:pt x="449925" y="293319"/>
                    </a:lnTo>
                    <a:cubicBezTo>
                      <a:pt x="449925" y="291256"/>
                      <a:pt x="450444" y="289967"/>
                      <a:pt x="451740" y="288678"/>
                    </a:cubicBezTo>
                    <a:cubicBezTo>
                      <a:pt x="452777" y="287647"/>
                      <a:pt x="454333" y="287131"/>
                      <a:pt x="455888" y="287131"/>
                    </a:cubicBezTo>
                    <a:close/>
                    <a:moveTo>
                      <a:pt x="417689" y="287131"/>
                    </a:moveTo>
                    <a:cubicBezTo>
                      <a:pt x="419232" y="287131"/>
                      <a:pt x="420775" y="287647"/>
                      <a:pt x="421804" y="288678"/>
                    </a:cubicBezTo>
                    <a:cubicBezTo>
                      <a:pt x="423090" y="289967"/>
                      <a:pt x="423604" y="291256"/>
                      <a:pt x="423604" y="293319"/>
                    </a:cubicBezTo>
                    <a:lnTo>
                      <a:pt x="423604" y="307241"/>
                    </a:lnTo>
                    <a:cubicBezTo>
                      <a:pt x="423604" y="309045"/>
                      <a:pt x="423090" y="310592"/>
                      <a:pt x="421804" y="311623"/>
                    </a:cubicBezTo>
                    <a:cubicBezTo>
                      <a:pt x="420775" y="312655"/>
                      <a:pt x="419232" y="313170"/>
                      <a:pt x="417689" y="313170"/>
                    </a:cubicBezTo>
                    <a:cubicBezTo>
                      <a:pt x="416146" y="313170"/>
                      <a:pt x="414860" y="312655"/>
                      <a:pt x="413574" y="311623"/>
                    </a:cubicBezTo>
                    <a:cubicBezTo>
                      <a:pt x="412546" y="310592"/>
                      <a:pt x="412031" y="309045"/>
                      <a:pt x="412031" y="307241"/>
                    </a:cubicBezTo>
                    <a:lnTo>
                      <a:pt x="412031" y="293319"/>
                    </a:lnTo>
                    <a:cubicBezTo>
                      <a:pt x="412031" y="291256"/>
                      <a:pt x="412546" y="289967"/>
                      <a:pt x="413574" y="288678"/>
                    </a:cubicBezTo>
                    <a:cubicBezTo>
                      <a:pt x="414860" y="287647"/>
                      <a:pt x="416146" y="287131"/>
                      <a:pt x="417689" y="287131"/>
                    </a:cubicBezTo>
                    <a:close/>
                    <a:moveTo>
                      <a:pt x="190527" y="287131"/>
                    </a:moveTo>
                    <a:cubicBezTo>
                      <a:pt x="192073" y="287131"/>
                      <a:pt x="193362" y="287647"/>
                      <a:pt x="194650" y="288678"/>
                    </a:cubicBezTo>
                    <a:cubicBezTo>
                      <a:pt x="195681" y="289967"/>
                      <a:pt x="196454" y="291256"/>
                      <a:pt x="196454" y="293319"/>
                    </a:cubicBezTo>
                    <a:lnTo>
                      <a:pt x="196454" y="307241"/>
                    </a:lnTo>
                    <a:cubicBezTo>
                      <a:pt x="196454" y="309045"/>
                      <a:pt x="195681" y="310592"/>
                      <a:pt x="194650" y="311623"/>
                    </a:cubicBezTo>
                    <a:cubicBezTo>
                      <a:pt x="193362" y="312655"/>
                      <a:pt x="192073" y="313170"/>
                      <a:pt x="190527" y="313170"/>
                    </a:cubicBezTo>
                    <a:cubicBezTo>
                      <a:pt x="188980" y="313170"/>
                      <a:pt x="187434" y="312655"/>
                      <a:pt x="186403" y="311623"/>
                    </a:cubicBezTo>
                    <a:cubicBezTo>
                      <a:pt x="185115" y="310592"/>
                      <a:pt x="184599" y="309045"/>
                      <a:pt x="184599" y="307241"/>
                    </a:cubicBezTo>
                    <a:lnTo>
                      <a:pt x="184599" y="293319"/>
                    </a:lnTo>
                    <a:cubicBezTo>
                      <a:pt x="184599" y="291256"/>
                      <a:pt x="185115" y="289967"/>
                      <a:pt x="186403" y="288678"/>
                    </a:cubicBezTo>
                    <a:cubicBezTo>
                      <a:pt x="187434" y="287647"/>
                      <a:pt x="188980" y="287131"/>
                      <a:pt x="190527" y="287131"/>
                    </a:cubicBezTo>
                    <a:close/>
                    <a:moveTo>
                      <a:pt x="152280" y="287131"/>
                    </a:moveTo>
                    <a:cubicBezTo>
                      <a:pt x="153827" y="287131"/>
                      <a:pt x="155373" y="287647"/>
                      <a:pt x="156404" y="288678"/>
                    </a:cubicBezTo>
                    <a:cubicBezTo>
                      <a:pt x="157692" y="289967"/>
                      <a:pt x="158208" y="291256"/>
                      <a:pt x="158208" y="293319"/>
                    </a:cubicBezTo>
                    <a:lnTo>
                      <a:pt x="158208" y="307241"/>
                    </a:lnTo>
                    <a:cubicBezTo>
                      <a:pt x="158208" y="309045"/>
                      <a:pt x="157692" y="310592"/>
                      <a:pt x="156404" y="311623"/>
                    </a:cubicBezTo>
                    <a:cubicBezTo>
                      <a:pt x="155373" y="312655"/>
                      <a:pt x="153827" y="313170"/>
                      <a:pt x="152280" y="313170"/>
                    </a:cubicBezTo>
                    <a:cubicBezTo>
                      <a:pt x="150734" y="313170"/>
                      <a:pt x="149445" y="312655"/>
                      <a:pt x="148157" y="311623"/>
                    </a:cubicBezTo>
                    <a:cubicBezTo>
                      <a:pt x="147126" y="310592"/>
                      <a:pt x="146353" y="309045"/>
                      <a:pt x="146353" y="307241"/>
                    </a:cubicBezTo>
                    <a:lnTo>
                      <a:pt x="146353" y="293319"/>
                    </a:lnTo>
                    <a:cubicBezTo>
                      <a:pt x="146353" y="291256"/>
                      <a:pt x="147126" y="289967"/>
                      <a:pt x="148157" y="288678"/>
                    </a:cubicBezTo>
                    <a:cubicBezTo>
                      <a:pt x="149445" y="287647"/>
                      <a:pt x="150734" y="287131"/>
                      <a:pt x="152280" y="287131"/>
                    </a:cubicBezTo>
                    <a:close/>
                    <a:moveTo>
                      <a:pt x="114351" y="287131"/>
                    </a:moveTo>
                    <a:cubicBezTo>
                      <a:pt x="115906" y="287131"/>
                      <a:pt x="117203" y="287647"/>
                      <a:pt x="118499" y="288678"/>
                    </a:cubicBezTo>
                    <a:cubicBezTo>
                      <a:pt x="119795" y="289967"/>
                      <a:pt x="120314" y="291256"/>
                      <a:pt x="120314" y="293319"/>
                    </a:cubicBezTo>
                    <a:lnTo>
                      <a:pt x="120314" y="307241"/>
                    </a:lnTo>
                    <a:cubicBezTo>
                      <a:pt x="120314" y="309045"/>
                      <a:pt x="119536" y="310592"/>
                      <a:pt x="118499" y="311623"/>
                    </a:cubicBezTo>
                    <a:cubicBezTo>
                      <a:pt x="117203" y="312655"/>
                      <a:pt x="115906" y="313170"/>
                      <a:pt x="114351" y="313170"/>
                    </a:cubicBezTo>
                    <a:cubicBezTo>
                      <a:pt x="112795" y="313170"/>
                      <a:pt x="111240" y="312655"/>
                      <a:pt x="110203" y="311623"/>
                    </a:cubicBezTo>
                    <a:cubicBezTo>
                      <a:pt x="108906" y="310592"/>
                      <a:pt x="108388" y="309045"/>
                      <a:pt x="108388" y="307241"/>
                    </a:cubicBezTo>
                    <a:lnTo>
                      <a:pt x="108388" y="293319"/>
                    </a:lnTo>
                    <a:cubicBezTo>
                      <a:pt x="108388" y="291256"/>
                      <a:pt x="108906" y="289967"/>
                      <a:pt x="110203" y="288678"/>
                    </a:cubicBezTo>
                    <a:cubicBezTo>
                      <a:pt x="111240" y="287647"/>
                      <a:pt x="112795" y="287131"/>
                      <a:pt x="114351" y="287131"/>
                    </a:cubicBezTo>
                    <a:close/>
                    <a:moveTo>
                      <a:pt x="76410" y="287131"/>
                    </a:moveTo>
                    <a:cubicBezTo>
                      <a:pt x="77953" y="287131"/>
                      <a:pt x="79239" y="287647"/>
                      <a:pt x="80268" y="288678"/>
                    </a:cubicBezTo>
                    <a:cubicBezTo>
                      <a:pt x="81553" y="289967"/>
                      <a:pt x="82068" y="291256"/>
                      <a:pt x="82068" y="293319"/>
                    </a:cubicBezTo>
                    <a:lnTo>
                      <a:pt x="82068" y="307241"/>
                    </a:lnTo>
                    <a:cubicBezTo>
                      <a:pt x="82068" y="309045"/>
                      <a:pt x="81553" y="310592"/>
                      <a:pt x="80268" y="311623"/>
                    </a:cubicBezTo>
                    <a:cubicBezTo>
                      <a:pt x="79239" y="312655"/>
                      <a:pt x="77953" y="313170"/>
                      <a:pt x="76410" y="313170"/>
                    </a:cubicBezTo>
                    <a:cubicBezTo>
                      <a:pt x="74610" y="313170"/>
                      <a:pt x="73324" y="312655"/>
                      <a:pt x="72038" y="311623"/>
                    </a:cubicBezTo>
                    <a:cubicBezTo>
                      <a:pt x="71009" y="310592"/>
                      <a:pt x="70495" y="309045"/>
                      <a:pt x="70495" y="307241"/>
                    </a:cubicBezTo>
                    <a:lnTo>
                      <a:pt x="70495" y="293319"/>
                    </a:lnTo>
                    <a:cubicBezTo>
                      <a:pt x="70495" y="291256"/>
                      <a:pt x="71009" y="289967"/>
                      <a:pt x="72038" y="288678"/>
                    </a:cubicBezTo>
                    <a:cubicBezTo>
                      <a:pt x="73324" y="287647"/>
                      <a:pt x="74610" y="287131"/>
                      <a:pt x="76410" y="287131"/>
                    </a:cubicBezTo>
                    <a:close/>
                    <a:moveTo>
                      <a:pt x="38211" y="287131"/>
                    </a:moveTo>
                    <a:cubicBezTo>
                      <a:pt x="39766" y="287131"/>
                      <a:pt x="41063" y="287647"/>
                      <a:pt x="42359" y="288678"/>
                    </a:cubicBezTo>
                    <a:cubicBezTo>
                      <a:pt x="43655" y="289967"/>
                      <a:pt x="44174" y="291256"/>
                      <a:pt x="44174" y="293319"/>
                    </a:cubicBezTo>
                    <a:lnTo>
                      <a:pt x="44174" y="307241"/>
                    </a:lnTo>
                    <a:cubicBezTo>
                      <a:pt x="44174" y="309045"/>
                      <a:pt x="43655" y="310592"/>
                      <a:pt x="42359" y="311623"/>
                    </a:cubicBezTo>
                    <a:cubicBezTo>
                      <a:pt x="41063" y="312655"/>
                      <a:pt x="39766" y="313170"/>
                      <a:pt x="38211" y="313170"/>
                    </a:cubicBezTo>
                    <a:cubicBezTo>
                      <a:pt x="36655" y="313170"/>
                      <a:pt x="35359" y="312655"/>
                      <a:pt x="34063" y="311623"/>
                    </a:cubicBezTo>
                    <a:cubicBezTo>
                      <a:pt x="33026" y="310592"/>
                      <a:pt x="32248" y="309045"/>
                      <a:pt x="32248" y="307241"/>
                    </a:cubicBezTo>
                    <a:lnTo>
                      <a:pt x="32248" y="293319"/>
                    </a:lnTo>
                    <a:cubicBezTo>
                      <a:pt x="32248" y="291256"/>
                      <a:pt x="33026" y="289967"/>
                      <a:pt x="34063" y="288678"/>
                    </a:cubicBezTo>
                    <a:cubicBezTo>
                      <a:pt x="35359" y="287647"/>
                      <a:pt x="36655" y="287131"/>
                      <a:pt x="38211" y="287131"/>
                    </a:cubicBezTo>
                    <a:close/>
                    <a:moveTo>
                      <a:pt x="184599" y="247473"/>
                    </a:moveTo>
                    <a:cubicBezTo>
                      <a:pt x="185884" y="250309"/>
                      <a:pt x="187168" y="253146"/>
                      <a:pt x="188710" y="255724"/>
                    </a:cubicBezTo>
                    <a:lnTo>
                      <a:pt x="188710" y="262170"/>
                    </a:lnTo>
                    <a:cubicBezTo>
                      <a:pt x="188710" y="263459"/>
                      <a:pt x="189224" y="263975"/>
                      <a:pt x="190508" y="263975"/>
                    </a:cubicBezTo>
                    <a:cubicBezTo>
                      <a:pt x="191536" y="263975"/>
                      <a:pt x="192307" y="263459"/>
                      <a:pt x="192307" y="262170"/>
                    </a:cubicBezTo>
                    <a:lnTo>
                      <a:pt x="192307" y="261912"/>
                    </a:lnTo>
                    <a:cubicBezTo>
                      <a:pt x="193078" y="263201"/>
                      <a:pt x="193848" y="264490"/>
                      <a:pt x="194619" y="265779"/>
                    </a:cubicBezTo>
                    <a:cubicBezTo>
                      <a:pt x="194619" y="265779"/>
                      <a:pt x="194619" y="266037"/>
                      <a:pt x="194619" y="266037"/>
                    </a:cubicBezTo>
                    <a:cubicBezTo>
                      <a:pt x="193335" y="267069"/>
                      <a:pt x="192050" y="267584"/>
                      <a:pt x="190508" y="267584"/>
                    </a:cubicBezTo>
                    <a:cubicBezTo>
                      <a:pt x="188967" y="267584"/>
                      <a:pt x="187425" y="267069"/>
                      <a:pt x="186398" y="266037"/>
                    </a:cubicBezTo>
                    <a:cubicBezTo>
                      <a:pt x="185113" y="265006"/>
                      <a:pt x="184599" y="263459"/>
                      <a:pt x="184599" y="261654"/>
                    </a:cubicBezTo>
                    <a:lnTo>
                      <a:pt x="184599" y="247731"/>
                    </a:lnTo>
                    <a:cubicBezTo>
                      <a:pt x="184599" y="247731"/>
                      <a:pt x="184599" y="247473"/>
                      <a:pt x="184599" y="247473"/>
                    </a:cubicBezTo>
                    <a:close/>
                    <a:moveTo>
                      <a:pt x="569992" y="245156"/>
                    </a:moveTo>
                    <a:cubicBezTo>
                      <a:pt x="568955" y="245156"/>
                      <a:pt x="568177" y="245671"/>
                      <a:pt x="568177" y="246960"/>
                    </a:cubicBezTo>
                    <a:lnTo>
                      <a:pt x="568177" y="262429"/>
                    </a:lnTo>
                    <a:cubicBezTo>
                      <a:pt x="568177" y="263460"/>
                      <a:pt x="568955" y="263976"/>
                      <a:pt x="569992" y="263976"/>
                    </a:cubicBezTo>
                    <a:cubicBezTo>
                      <a:pt x="571289" y="263976"/>
                      <a:pt x="571807" y="263460"/>
                      <a:pt x="571807" y="262429"/>
                    </a:cubicBezTo>
                    <a:lnTo>
                      <a:pt x="571807" y="246960"/>
                    </a:lnTo>
                    <a:cubicBezTo>
                      <a:pt x="571807" y="245671"/>
                      <a:pt x="571289" y="245156"/>
                      <a:pt x="569992" y="245156"/>
                    </a:cubicBezTo>
                    <a:close/>
                    <a:moveTo>
                      <a:pt x="493817" y="245156"/>
                    </a:moveTo>
                    <a:cubicBezTo>
                      <a:pt x="492786" y="245156"/>
                      <a:pt x="492013" y="245671"/>
                      <a:pt x="492013" y="246960"/>
                    </a:cubicBezTo>
                    <a:lnTo>
                      <a:pt x="492013" y="262429"/>
                    </a:lnTo>
                    <a:cubicBezTo>
                      <a:pt x="492013" y="263460"/>
                      <a:pt x="492786" y="263976"/>
                      <a:pt x="493817" y="263976"/>
                    </a:cubicBezTo>
                    <a:cubicBezTo>
                      <a:pt x="495105" y="263976"/>
                      <a:pt x="495621" y="263460"/>
                      <a:pt x="495621" y="262429"/>
                    </a:cubicBezTo>
                    <a:lnTo>
                      <a:pt x="495621" y="246960"/>
                    </a:lnTo>
                    <a:cubicBezTo>
                      <a:pt x="495621" y="245671"/>
                      <a:pt x="495105" y="245156"/>
                      <a:pt x="493817" y="245156"/>
                    </a:cubicBezTo>
                    <a:close/>
                    <a:moveTo>
                      <a:pt x="455888" y="245156"/>
                    </a:moveTo>
                    <a:cubicBezTo>
                      <a:pt x="454592" y="245156"/>
                      <a:pt x="454073" y="245671"/>
                      <a:pt x="454073" y="246960"/>
                    </a:cubicBezTo>
                    <a:lnTo>
                      <a:pt x="454073" y="262429"/>
                    </a:lnTo>
                    <a:cubicBezTo>
                      <a:pt x="454073" y="263460"/>
                      <a:pt x="454592" y="263976"/>
                      <a:pt x="455888" y="263976"/>
                    </a:cubicBezTo>
                    <a:cubicBezTo>
                      <a:pt x="456925" y="263976"/>
                      <a:pt x="457703" y="263460"/>
                      <a:pt x="457703" y="262429"/>
                    </a:cubicBezTo>
                    <a:lnTo>
                      <a:pt x="457703" y="246960"/>
                    </a:lnTo>
                    <a:cubicBezTo>
                      <a:pt x="457703" y="245671"/>
                      <a:pt x="456925" y="245156"/>
                      <a:pt x="455888" y="245156"/>
                    </a:cubicBezTo>
                    <a:close/>
                    <a:moveTo>
                      <a:pt x="152280" y="245156"/>
                    </a:moveTo>
                    <a:cubicBezTo>
                      <a:pt x="151249" y="245156"/>
                      <a:pt x="150476" y="245671"/>
                      <a:pt x="150476" y="246960"/>
                    </a:cubicBezTo>
                    <a:lnTo>
                      <a:pt x="150476" y="262429"/>
                    </a:lnTo>
                    <a:cubicBezTo>
                      <a:pt x="150476" y="263460"/>
                      <a:pt x="151249" y="263976"/>
                      <a:pt x="152280" y="263976"/>
                    </a:cubicBezTo>
                    <a:cubicBezTo>
                      <a:pt x="153569" y="263976"/>
                      <a:pt x="154084" y="263460"/>
                      <a:pt x="154084" y="262429"/>
                    </a:cubicBezTo>
                    <a:lnTo>
                      <a:pt x="154084" y="246960"/>
                    </a:lnTo>
                    <a:cubicBezTo>
                      <a:pt x="154084" y="245671"/>
                      <a:pt x="153569" y="245156"/>
                      <a:pt x="152280" y="245156"/>
                    </a:cubicBezTo>
                    <a:close/>
                    <a:moveTo>
                      <a:pt x="114351" y="245156"/>
                    </a:moveTo>
                    <a:cubicBezTo>
                      <a:pt x="113054" y="245156"/>
                      <a:pt x="112536" y="245671"/>
                      <a:pt x="112536" y="246960"/>
                    </a:cubicBezTo>
                    <a:lnTo>
                      <a:pt x="112536" y="262429"/>
                    </a:lnTo>
                    <a:cubicBezTo>
                      <a:pt x="112536" y="263460"/>
                      <a:pt x="113054" y="263976"/>
                      <a:pt x="114351" y="263976"/>
                    </a:cubicBezTo>
                    <a:cubicBezTo>
                      <a:pt x="115388" y="263976"/>
                      <a:pt x="116166" y="263460"/>
                      <a:pt x="116166" y="262429"/>
                    </a:cubicBezTo>
                    <a:lnTo>
                      <a:pt x="116166" y="246960"/>
                    </a:lnTo>
                    <a:cubicBezTo>
                      <a:pt x="116166" y="245671"/>
                      <a:pt x="115388" y="245156"/>
                      <a:pt x="114351" y="245156"/>
                    </a:cubicBezTo>
                    <a:close/>
                    <a:moveTo>
                      <a:pt x="38211" y="245156"/>
                    </a:moveTo>
                    <a:cubicBezTo>
                      <a:pt x="36914" y="245156"/>
                      <a:pt x="36396" y="245671"/>
                      <a:pt x="36396" y="246960"/>
                    </a:cubicBezTo>
                    <a:lnTo>
                      <a:pt x="36396" y="262429"/>
                    </a:lnTo>
                    <a:cubicBezTo>
                      <a:pt x="36396" y="263460"/>
                      <a:pt x="37174" y="263976"/>
                      <a:pt x="38211" y="263976"/>
                    </a:cubicBezTo>
                    <a:cubicBezTo>
                      <a:pt x="39507" y="263976"/>
                      <a:pt x="40026" y="263460"/>
                      <a:pt x="40026" y="262429"/>
                    </a:cubicBezTo>
                    <a:lnTo>
                      <a:pt x="40026" y="246960"/>
                    </a:lnTo>
                    <a:cubicBezTo>
                      <a:pt x="40026" y="245671"/>
                      <a:pt x="39507" y="245156"/>
                      <a:pt x="38211" y="245156"/>
                    </a:cubicBezTo>
                    <a:close/>
                    <a:moveTo>
                      <a:pt x="569992" y="241546"/>
                    </a:moveTo>
                    <a:cubicBezTo>
                      <a:pt x="571548" y="241546"/>
                      <a:pt x="572844" y="242320"/>
                      <a:pt x="574140" y="243351"/>
                    </a:cubicBezTo>
                    <a:cubicBezTo>
                      <a:pt x="575437" y="244382"/>
                      <a:pt x="575955" y="245671"/>
                      <a:pt x="575955" y="247734"/>
                    </a:cubicBezTo>
                    <a:lnTo>
                      <a:pt x="575955" y="261656"/>
                    </a:lnTo>
                    <a:cubicBezTo>
                      <a:pt x="575955" y="263460"/>
                      <a:pt x="575437" y="265007"/>
                      <a:pt x="574140" y="266038"/>
                    </a:cubicBezTo>
                    <a:cubicBezTo>
                      <a:pt x="573103" y="267070"/>
                      <a:pt x="571548" y="267585"/>
                      <a:pt x="569992" y="267585"/>
                    </a:cubicBezTo>
                    <a:cubicBezTo>
                      <a:pt x="568437" y="267585"/>
                      <a:pt x="567140" y="267070"/>
                      <a:pt x="565844" y="266038"/>
                    </a:cubicBezTo>
                    <a:cubicBezTo>
                      <a:pt x="564807" y="265007"/>
                      <a:pt x="564029" y="263460"/>
                      <a:pt x="564029" y="261656"/>
                    </a:cubicBezTo>
                    <a:lnTo>
                      <a:pt x="564029" y="247734"/>
                    </a:lnTo>
                    <a:cubicBezTo>
                      <a:pt x="564029" y="245671"/>
                      <a:pt x="564807" y="244382"/>
                      <a:pt x="565844" y="243351"/>
                    </a:cubicBezTo>
                    <a:cubicBezTo>
                      <a:pt x="567140" y="242320"/>
                      <a:pt x="568437" y="241546"/>
                      <a:pt x="569992" y="241546"/>
                    </a:cubicBezTo>
                    <a:close/>
                    <a:moveTo>
                      <a:pt x="529946" y="241546"/>
                    </a:moveTo>
                    <a:lnTo>
                      <a:pt x="534109" y="241546"/>
                    </a:lnTo>
                    <a:lnTo>
                      <a:pt x="534109" y="267585"/>
                    </a:lnTo>
                    <a:lnTo>
                      <a:pt x="529946" y="267585"/>
                    </a:lnTo>
                    <a:close/>
                    <a:moveTo>
                      <a:pt x="493817" y="241546"/>
                    </a:moveTo>
                    <a:cubicBezTo>
                      <a:pt x="495363" y="241546"/>
                      <a:pt x="496909" y="242320"/>
                      <a:pt x="497940" y="243351"/>
                    </a:cubicBezTo>
                    <a:cubicBezTo>
                      <a:pt x="499229" y="244382"/>
                      <a:pt x="499744" y="245671"/>
                      <a:pt x="499744" y="247734"/>
                    </a:cubicBezTo>
                    <a:lnTo>
                      <a:pt x="499744" y="261656"/>
                    </a:lnTo>
                    <a:cubicBezTo>
                      <a:pt x="499744" y="263460"/>
                      <a:pt x="499229" y="265007"/>
                      <a:pt x="497940" y="266038"/>
                    </a:cubicBezTo>
                    <a:cubicBezTo>
                      <a:pt x="496909" y="267070"/>
                      <a:pt x="495363" y="267585"/>
                      <a:pt x="493817" y="267585"/>
                    </a:cubicBezTo>
                    <a:cubicBezTo>
                      <a:pt x="492270" y="267585"/>
                      <a:pt x="490982" y="267070"/>
                      <a:pt x="489693" y="266038"/>
                    </a:cubicBezTo>
                    <a:cubicBezTo>
                      <a:pt x="488662" y="265007"/>
                      <a:pt x="487889" y="263460"/>
                      <a:pt x="487889" y="261656"/>
                    </a:cubicBezTo>
                    <a:lnTo>
                      <a:pt x="487889" y="247734"/>
                    </a:lnTo>
                    <a:cubicBezTo>
                      <a:pt x="487889" y="245671"/>
                      <a:pt x="488662" y="244382"/>
                      <a:pt x="489693" y="243351"/>
                    </a:cubicBezTo>
                    <a:cubicBezTo>
                      <a:pt x="490982" y="242320"/>
                      <a:pt x="492270" y="241546"/>
                      <a:pt x="493817" y="241546"/>
                    </a:cubicBezTo>
                    <a:close/>
                    <a:moveTo>
                      <a:pt x="455888" y="241546"/>
                    </a:moveTo>
                    <a:cubicBezTo>
                      <a:pt x="457444" y="241546"/>
                      <a:pt x="458740" y="242320"/>
                      <a:pt x="460036" y="243351"/>
                    </a:cubicBezTo>
                    <a:cubicBezTo>
                      <a:pt x="461073" y="244382"/>
                      <a:pt x="461851" y="245671"/>
                      <a:pt x="461851" y="247734"/>
                    </a:cubicBezTo>
                    <a:lnTo>
                      <a:pt x="461851" y="261656"/>
                    </a:lnTo>
                    <a:cubicBezTo>
                      <a:pt x="461851" y="263460"/>
                      <a:pt x="461073" y="265007"/>
                      <a:pt x="460036" y="266038"/>
                    </a:cubicBezTo>
                    <a:cubicBezTo>
                      <a:pt x="458740" y="267070"/>
                      <a:pt x="457444" y="267585"/>
                      <a:pt x="455888" y="267585"/>
                    </a:cubicBezTo>
                    <a:cubicBezTo>
                      <a:pt x="454333" y="267585"/>
                      <a:pt x="452777" y="267070"/>
                      <a:pt x="451740" y="266038"/>
                    </a:cubicBezTo>
                    <a:cubicBezTo>
                      <a:pt x="450444" y="265007"/>
                      <a:pt x="449925" y="263460"/>
                      <a:pt x="449925" y="261656"/>
                    </a:cubicBezTo>
                    <a:lnTo>
                      <a:pt x="449925" y="247734"/>
                    </a:lnTo>
                    <a:cubicBezTo>
                      <a:pt x="449925" y="245671"/>
                      <a:pt x="450444" y="244382"/>
                      <a:pt x="451740" y="243351"/>
                    </a:cubicBezTo>
                    <a:cubicBezTo>
                      <a:pt x="452777" y="242320"/>
                      <a:pt x="454333" y="241546"/>
                      <a:pt x="455888" y="241546"/>
                    </a:cubicBezTo>
                    <a:close/>
                    <a:moveTo>
                      <a:pt x="152280" y="241546"/>
                    </a:moveTo>
                    <a:cubicBezTo>
                      <a:pt x="153827" y="241546"/>
                      <a:pt x="155373" y="242320"/>
                      <a:pt x="156404" y="243351"/>
                    </a:cubicBezTo>
                    <a:cubicBezTo>
                      <a:pt x="157692" y="244382"/>
                      <a:pt x="158208" y="245671"/>
                      <a:pt x="158208" y="247734"/>
                    </a:cubicBezTo>
                    <a:lnTo>
                      <a:pt x="158208" y="261656"/>
                    </a:lnTo>
                    <a:cubicBezTo>
                      <a:pt x="158208" y="263460"/>
                      <a:pt x="157692" y="265007"/>
                      <a:pt x="156404" y="266038"/>
                    </a:cubicBezTo>
                    <a:cubicBezTo>
                      <a:pt x="155373" y="267070"/>
                      <a:pt x="153827" y="267585"/>
                      <a:pt x="152280" y="267585"/>
                    </a:cubicBezTo>
                    <a:cubicBezTo>
                      <a:pt x="150734" y="267585"/>
                      <a:pt x="149445" y="267070"/>
                      <a:pt x="148157" y="266038"/>
                    </a:cubicBezTo>
                    <a:cubicBezTo>
                      <a:pt x="147126" y="265007"/>
                      <a:pt x="146353" y="263460"/>
                      <a:pt x="146353" y="261656"/>
                    </a:cubicBezTo>
                    <a:lnTo>
                      <a:pt x="146353" y="247734"/>
                    </a:lnTo>
                    <a:cubicBezTo>
                      <a:pt x="146353" y="245671"/>
                      <a:pt x="147126" y="244382"/>
                      <a:pt x="148157" y="243351"/>
                    </a:cubicBezTo>
                    <a:cubicBezTo>
                      <a:pt x="149445" y="242320"/>
                      <a:pt x="150734" y="241546"/>
                      <a:pt x="152280" y="241546"/>
                    </a:cubicBezTo>
                    <a:close/>
                    <a:moveTo>
                      <a:pt x="114351" y="241546"/>
                    </a:moveTo>
                    <a:cubicBezTo>
                      <a:pt x="115906" y="241546"/>
                      <a:pt x="117203" y="242320"/>
                      <a:pt x="118499" y="243351"/>
                    </a:cubicBezTo>
                    <a:cubicBezTo>
                      <a:pt x="119795" y="244382"/>
                      <a:pt x="120314" y="245671"/>
                      <a:pt x="120314" y="247734"/>
                    </a:cubicBezTo>
                    <a:lnTo>
                      <a:pt x="120314" y="261656"/>
                    </a:lnTo>
                    <a:cubicBezTo>
                      <a:pt x="120314" y="263460"/>
                      <a:pt x="119536" y="265007"/>
                      <a:pt x="118499" y="266038"/>
                    </a:cubicBezTo>
                    <a:cubicBezTo>
                      <a:pt x="117203" y="267070"/>
                      <a:pt x="115906" y="267585"/>
                      <a:pt x="114351" y="267585"/>
                    </a:cubicBezTo>
                    <a:cubicBezTo>
                      <a:pt x="112795" y="267585"/>
                      <a:pt x="111240" y="267070"/>
                      <a:pt x="110203" y="266038"/>
                    </a:cubicBezTo>
                    <a:cubicBezTo>
                      <a:pt x="108906" y="265007"/>
                      <a:pt x="108388" y="263460"/>
                      <a:pt x="108388" y="261656"/>
                    </a:cubicBezTo>
                    <a:lnTo>
                      <a:pt x="108388" y="247734"/>
                    </a:lnTo>
                    <a:cubicBezTo>
                      <a:pt x="108388" y="245671"/>
                      <a:pt x="108906" y="244382"/>
                      <a:pt x="110203" y="243351"/>
                    </a:cubicBezTo>
                    <a:cubicBezTo>
                      <a:pt x="111240" y="242320"/>
                      <a:pt x="112795" y="241546"/>
                      <a:pt x="114351" y="241546"/>
                    </a:cubicBezTo>
                    <a:close/>
                    <a:moveTo>
                      <a:pt x="74094" y="241546"/>
                    </a:moveTo>
                    <a:lnTo>
                      <a:pt x="78187" y="241546"/>
                    </a:lnTo>
                    <a:lnTo>
                      <a:pt x="78187" y="267585"/>
                    </a:lnTo>
                    <a:lnTo>
                      <a:pt x="74094" y="267585"/>
                    </a:lnTo>
                    <a:close/>
                    <a:moveTo>
                      <a:pt x="38211" y="241546"/>
                    </a:moveTo>
                    <a:cubicBezTo>
                      <a:pt x="39766" y="241546"/>
                      <a:pt x="41063" y="242320"/>
                      <a:pt x="42359" y="243351"/>
                    </a:cubicBezTo>
                    <a:cubicBezTo>
                      <a:pt x="43655" y="244382"/>
                      <a:pt x="44174" y="245671"/>
                      <a:pt x="44174" y="247734"/>
                    </a:cubicBezTo>
                    <a:lnTo>
                      <a:pt x="44174" y="261656"/>
                    </a:lnTo>
                    <a:cubicBezTo>
                      <a:pt x="44174" y="263460"/>
                      <a:pt x="43655" y="265007"/>
                      <a:pt x="42359" y="266038"/>
                    </a:cubicBezTo>
                    <a:cubicBezTo>
                      <a:pt x="41063" y="267070"/>
                      <a:pt x="39766" y="267585"/>
                      <a:pt x="38211" y="267585"/>
                    </a:cubicBezTo>
                    <a:cubicBezTo>
                      <a:pt x="36655" y="267585"/>
                      <a:pt x="35359" y="267070"/>
                      <a:pt x="34063" y="266038"/>
                    </a:cubicBezTo>
                    <a:cubicBezTo>
                      <a:pt x="33026" y="265007"/>
                      <a:pt x="32248" y="263460"/>
                      <a:pt x="32248" y="261656"/>
                    </a:cubicBezTo>
                    <a:lnTo>
                      <a:pt x="32248" y="247734"/>
                    </a:lnTo>
                    <a:cubicBezTo>
                      <a:pt x="32248" y="245671"/>
                      <a:pt x="33026" y="244382"/>
                      <a:pt x="34063" y="243351"/>
                    </a:cubicBezTo>
                    <a:cubicBezTo>
                      <a:pt x="35359" y="242320"/>
                      <a:pt x="36655" y="241546"/>
                      <a:pt x="38211" y="241546"/>
                    </a:cubicBezTo>
                    <a:close/>
                    <a:moveTo>
                      <a:pt x="532028" y="200297"/>
                    </a:moveTo>
                    <a:cubicBezTo>
                      <a:pt x="530732" y="200297"/>
                      <a:pt x="530213" y="201069"/>
                      <a:pt x="530213" y="202099"/>
                    </a:cubicBezTo>
                    <a:lnTo>
                      <a:pt x="530213" y="217553"/>
                    </a:lnTo>
                    <a:cubicBezTo>
                      <a:pt x="530213" y="218583"/>
                      <a:pt x="530732" y="219356"/>
                      <a:pt x="532028" y="219356"/>
                    </a:cubicBezTo>
                    <a:cubicBezTo>
                      <a:pt x="533065" y="219356"/>
                      <a:pt x="533843" y="218583"/>
                      <a:pt x="533843" y="217553"/>
                    </a:cubicBezTo>
                    <a:lnTo>
                      <a:pt x="533843" y="202099"/>
                    </a:lnTo>
                    <a:cubicBezTo>
                      <a:pt x="533843" y="201069"/>
                      <a:pt x="533065" y="200297"/>
                      <a:pt x="532028" y="200297"/>
                    </a:cubicBezTo>
                    <a:close/>
                    <a:moveTo>
                      <a:pt x="76410" y="200297"/>
                    </a:moveTo>
                    <a:cubicBezTo>
                      <a:pt x="75124" y="200297"/>
                      <a:pt x="74610" y="201069"/>
                      <a:pt x="74610" y="202099"/>
                    </a:cubicBezTo>
                    <a:lnTo>
                      <a:pt x="74610" y="217553"/>
                    </a:lnTo>
                    <a:cubicBezTo>
                      <a:pt x="74610" y="218583"/>
                      <a:pt x="75124" y="219356"/>
                      <a:pt x="76410" y="219356"/>
                    </a:cubicBezTo>
                    <a:cubicBezTo>
                      <a:pt x="77439" y="219356"/>
                      <a:pt x="77953" y="218583"/>
                      <a:pt x="77953" y="217553"/>
                    </a:cubicBezTo>
                    <a:lnTo>
                      <a:pt x="77953" y="202099"/>
                    </a:lnTo>
                    <a:cubicBezTo>
                      <a:pt x="77953" y="201069"/>
                      <a:pt x="77439" y="200297"/>
                      <a:pt x="76410" y="200297"/>
                    </a:cubicBezTo>
                    <a:close/>
                    <a:moveTo>
                      <a:pt x="567910" y="196948"/>
                    </a:moveTo>
                    <a:lnTo>
                      <a:pt x="572073" y="196948"/>
                    </a:lnTo>
                    <a:lnTo>
                      <a:pt x="572073" y="222704"/>
                    </a:lnTo>
                    <a:lnTo>
                      <a:pt x="567910" y="222704"/>
                    </a:lnTo>
                    <a:close/>
                    <a:moveTo>
                      <a:pt x="532028" y="196948"/>
                    </a:moveTo>
                    <a:cubicBezTo>
                      <a:pt x="533584" y="196948"/>
                      <a:pt x="534880" y="197463"/>
                      <a:pt x="536176" y="198494"/>
                    </a:cubicBezTo>
                    <a:cubicBezTo>
                      <a:pt x="537213" y="199524"/>
                      <a:pt x="537991" y="201069"/>
                      <a:pt x="537991" y="202872"/>
                    </a:cubicBezTo>
                    <a:lnTo>
                      <a:pt x="537991" y="216780"/>
                    </a:lnTo>
                    <a:cubicBezTo>
                      <a:pt x="537991" y="218583"/>
                      <a:pt x="537213" y="220129"/>
                      <a:pt x="536176" y="221159"/>
                    </a:cubicBezTo>
                    <a:cubicBezTo>
                      <a:pt x="534880" y="222189"/>
                      <a:pt x="533584" y="222704"/>
                      <a:pt x="532028" y="222704"/>
                    </a:cubicBezTo>
                    <a:cubicBezTo>
                      <a:pt x="530473" y="222704"/>
                      <a:pt x="528917" y="222189"/>
                      <a:pt x="527880" y="221159"/>
                    </a:cubicBezTo>
                    <a:cubicBezTo>
                      <a:pt x="526584" y="220129"/>
                      <a:pt x="526065" y="218583"/>
                      <a:pt x="526065" y="216780"/>
                    </a:cubicBezTo>
                    <a:lnTo>
                      <a:pt x="526065" y="202872"/>
                    </a:lnTo>
                    <a:cubicBezTo>
                      <a:pt x="526065" y="201069"/>
                      <a:pt x="526584" y="199524"/>
                      <a:pt x="527880" y="198494"/>
                    </a:cubicBezTo>
                    <a:cubicBezTo>
                      <a:pt x="528917" y="197463"/>
                      <a:pt x="530473" y="196948"/>
                      <a:pt x="532028" y="196948"/>
                    </a:cubicBezTo>
                    <a:close/>
                    <a:moveTo>
                      <a:pt x="491770" y="196948"/>
                    </a:moveTo>
                    <a:lnTo>
                      <a:pt x="495863" y="196948"/>
                    </a:lnTo>
                    <a:lnTo>
                      <a:pt x="495863" y="222704"/>
                    </a:lnTo>
                    <a:lnTo>
                      <a:pt x="491770" y="222704"/>
                    </a:lnTo>
                    <a:close/>
                    <a:moveTo>
                      <a:pt x="453806" y="196948"/>
                    </a:moveTo>
                    <a:lnTo>
                      <a:pt x="457969" y="196948"/>
                    </a:lnTo>
                    <a:lnTo>
                      <a:pt x="457969" y="222704"/>
                    </a:lnTo>
                    <a:lnTo>
                      <a:pt x="453806" y="222704"/>
                    </a:lnTo>
                    <a:close/>
                    <a:moveTo>
                      <a:pt x="150234" y="196948"/>
                    </a:moveTo>
                    <a:lnTo>
                      <a:pt x="154397" y="196948"/>
                    </a:lnTo>
                    <a:lnTo>
                      <a:pt x="154397" y="222704"/>
                    </a:lnTo>
                    <a:lnTo>
                      <a:pt x="150234" y="222704"/>
                    </a:lnTo>
                    <a:close/>
                    <a:moveTo>
                      <a:pt x="112270" y="196948"/>
                    </a:moveTo>
                    <a:lnTo>
                      <a:pt x="116433" y="196948"/>
                    </a:lnTo>
                    <a:lnTo>
                      <a:pt x="116433" y="222704"/>
                    </a:lnTo>
                    <a:lnTo>
                      <a:pt x="112270" y="222704"/>
                    </a:lnTo>
                    <a:close/>
                    <a:moveTo>
                      <a:pt x="76410" y="196948"/>
                    </a:moveTo>
                    <a:cubicBezTo>
                      <a:pt x="77953" y="196948"/>
                      <a:pt x="79239" y="197463"/>
                      <a:pt x="80268" y="198494"/>
                    </a:cubicBezTo>
                    <a:cubicBezTo>
                      <a:pt x="81553" y="199524"/>
                      <a:pt x="82068" y="201069"/>
                      <a:pt x="82068" y="202872"/>
                    </a:cubicBezTo>
                    <a:lnTo>
                      <a:pt x="82068" y="216780"/>
                    </a:lnTo>
                    <a:cubicBezTo>
                      <a:pt x="82068" y="218583"/>
                      <a:pt x="81553" y="220129"/>
                      <a:pt x="80268" y="221159"/>
                    </a:cubicBezTo>
                    <a:cubicBezTo>
                      <a:pt x="79239" y="222189"/>
                      <a:pt x="77953" y="222704"/>
                      <a:pt x="76410" y="222704"/>
                    </a:cubicBezTo>
                    <a:cubicBezTo>
                      <a:pt x="74610" y="222704"/>
                      <a:pt x="73324" y="222189"/>
                      <a:pt x="72038" y="221159"/>
                    </a:cubicBezTo>
                    <a:cubicBezTo>
                      <a:pt x="71009" y="220129"/>
                      <a:pt x="70495" y="218583"/>
                      <a:pt x="70495" y="216780"/>
                    </a:cubicBezTo>
                    <a:lnTo>
                      <a:pt x="70495" y="202872"/>
                    </a:lnTo>
                    <a:cubicBezTo>
                      <a:pt x="70495" y="201069"/>
                      <a:pt x="71009" y="199524"/>
                      <a:pt x="72038" y="198494"/>
                    </a:cubicBezTo>
                    <a:cubicBezTo>
                      <a:pt x="73324" y="197463"/>
                      <a:pt x="74610" y="196948"/>
                      <a:pt x="76410" y="196948"/>
                    </a:cubicBezTo>
                    <a:close/>
                    <a:moveTo>
                      <a:pt x="36129" y="196948"/>
                    </a:moveTo>
                    <a:lnTo>
                      <a:pt x="40292" y="196948"/>
                    </a:lnTo>
                    <a:lnTo>
                      <a:pt x="40292" y="222704"/>
                    </a:lnTo>
                    <a:lnTo>
                      <a:pt x="36129" y="222704"/>
                    </a:lnTo>
                    <a:close/>
                    <a:moveTo>
                      <a:pt x="569992" y="154641"/>
                    </a:moveTo>
                    <a:cubicBezTo>
                      <a:pt x="568955" y="154641"/>
                      <a:pt x="568177" y="155413"/>
                      <a:pt x="568177" y="156443"/>
                    </a:cubicBezTo>
                    <a:lnTo>
                      <a:pt x="568177" y="171897"/>
                    </a:lnTo>
                    <a:cubicBezTo>
                      <a:pt x="568177" y="172927"/>
                      <a:pt x="568955" y="173700"/>
                      <a:pt x="569992" y="173700"/>
                    </a:cubicBezTo>
                    <a:cubicBezTo>
                      <a:pt x="571289" y="173700"/>
                      <a:pt x="571807" y="172927"/>
                      <a:pt x="571807" y="171897"/>
                    </a:cubicBezTo>
                    <a:lnTo>
                      <a:pt x="571807" y="156443"/>
                    </a:lnTo>
                    <a:cubicBezTo>
                      <a:pt x="571807" y="155413"/>
                      <a:pt x="571289" y="154641"/>
                      <a:pt x="569992" y="154641"/>
                    </a:cubicBezTo>
                    <a:close/>
                    <a:moveTo>
                      <a:pt x="532028" y="154641"/>
                    </a:moveTo>
                    <a:cubicBezTo>
                      <a:pt x="530732" y="154641"/>
                      <a:pt x="530213" y="155413"/>
                      <a:pt x="530213" y="156443"/>
                    </a:cubicBezTo>
                    <a:lnTo>
                      <a:pt x="530213" y="171897"/>
                    </a:lnTo>
                    <a:cubicBezTo>
                      <a:pt x="530213" y="172927"/>
                      <a:pt x="530732" y="173700"/>
                      <a:pt x="532028" y="173700"/>
                    </a:cubicBezTo>
                    <a:cubicBezTo>
                      <a:pt x="533065" y="173700"/>
                      <a:pt x="533843" y="172927"/>
                      <a:pt x="533843" y="171897"/>
                    </a:cubicBezTo>
                    <a:lnTo>
                      <a:pt x="533843" y="156443"/>
                    </a:lnTo>
                    <a:cubicBezTo>
                      <a:pt x="533843" y="155413"/>
                      <a:pt x="533065" y="154641"/>
                      <a:pt x="532028" y="154641"/>
                    </a:cubicBezTo>
                    <a:close/>
                    <a:moveTo>
                      <a:pt x="493817" y="154641"/>
                    </a:moveTo>
                    <a:cubicBezTo>
                      <a:pt x="492786" y="154641"/>
                      <a:pt x="492013" y="155413"/>
                      <a:pt x="492013" y="156443"/>
                    </a:cubicBezTo>
                    <a:lnTo>
                      <a:pt x="492013" y="171897"/>
                    </a:lnTo>
                    <a:cubicBezTo>
                      <a:pt x="492013" y="172927"/>
                      <a:pt x="492786" y="173700"/>
                      <a:pt x="493817" y="173700"/>
                    </a:cubicBezTo>
                    <a:cubicBezTo>
                      <a:pt x="495105" y="173700"/>
                      <a:pt x="495621" y="172927"/>
                      <a:pt x="495621" y="171897"/>
                    </a:cubicBezTo>
                    <a:lnTo>
                      <a:pt x="495621" y="156443"/>
                    </a:lnTo>
                    <a:cubicBezTo>
                      <a:pt x="495621" y="155413"/>
                      <a:pt x="495105" y="154641"/>
                      <a:pt x="493817" y="154641"/>
                    </a:cubicBezTo>
                    <a:close/>
                    <a:moveTo>
                      <a:pt x="455888" y="154641"/>
                    </a:moveTo>
                    <a:cubicBezTo>
                      <a:pt x="454592" y="154641"/>
                      <a:pt x="454073" y="155413"/>
                      <a:pt x="454073" y="156443"/>
                    </a:cubicBezTo>
                    <a:lnTo>
                      <a:pt x="454073" y="171897"/>
                    </a:lnTo>
                    <a:cubicBezTo>
                      <a:pt x="454073" y="172927"/>
                      <a:pt x="454592" y="173700"/>
                      <a:pt x="455888" y="173700"/>
                    </a:cubicBezTo>
                    <a:cubicBezTo>
                      <a:pt x="456925" y="173700"/>
                      <a:pt x="457703" y="172927"/>
                      <a:pt x="457703" y="171897"/>
                    </a:cubicBezTo>
                    <a:lnTo>
                      <a:pt x="457703" y="156443"/>
                    </a:lnTo>
                    <a:cubicBezTo>
                      <a:pt x="457703" y="155413"/>
                      <a:pt x="456925" y="154641"/>
                      <a:pt x="455888" y="154641"/>
                    </a:cubicBezTo>
                    <a:close/>
                    <a:moveTo>
                      <a:pt x="114351" y="154641"/>
                    </a:moveTo>
                    <a:cubicBezTo>
                      <a:pt x="113054" y="154641"/>
                      <a:pt x="112536" y="155413"/>
                      <a:pt x="112536" y="156443"/>
                    </a:cubicBezTo>
                    <a:lnTo>
                      <a:pt x="112536" y="171897"/>
                    </a:lnTo>
                    <a:cubicBezTo>
                      <a:pt x="112536" y="172927"/>
                      <a:pt x="113054" y="173700"/>
                      <a:pt x="114351" y="173700"/>
                    </a:cubicBezTo>
                    <a:cubicBezTo>
                      <a:pt x="115388" y="173700"/>
                      <a:pt x="116166" y="172927"/>
                      <a:pt x="116166" y="171897"/>
                    </a:cubicBezTo>
                    <a:lnTo>
                      <a:pt x="116166" y="156443"/>
                    </a:lnTo>
                    <a:cubicBezTo>
                      <a:pt x="116166" y="155413"/>
                      <a:pt x="115388" y="154641"/>
                      <a:pt x="114351" y="154641"/>
                    </a:cubicBezTo>
                    <a:close/>
                    <a:moveTo>
                      <a:pt x="76410" y="154641"/>
                    </a:moveTo>
                    <a:cubicBezTo>
                      <a:pt x="75124" y="154641"/>
                      <a:pt x="74610" y="155413"/>
                      <a:pt x="74610" y="156443"/>
                    </a:cubicBezTo>
                    <a:lnTo>
                      <a:pt x="74610" y="171897"/>
                    </a:lnTo>
                    <a:cubicBezTo>
                      <a:pt x="74610" y="172927"/>
                      <a:pt x="75124" y="173700"/>
                      <a:pt x="76410" y="173700"/>
                    </a:cubicBezTo>
                    <a:cubicBezTo>
                      <a:pt x="77439" y="173700"/>
                      <a:pt x="77953" y="172927"/>
                      <a:pt x="77953" y="171897"/>
                    </a:cubicBezTo>
                    <a:lnTo>
                      <a:pt x="77953" y="156443"/>
                    </a:lnTo>
                    <a:cubicBezTo>
                      <a:pt x="77953" y="155413"/>
                      <a:pt x="77439" y="154641"/>
                      <a:pt x="76410" y="154641"/>
                    </a:cubicBezTo>
                    <a:close/>
                    <a:moveTo>
                      <a:pt x="38211" y="154641"/>
                    </a:moveTo>
                    <a:cubicBezTo>
                      <a:pt x="36914" y="154641"/>
                      <a:pt x="36396" y="155413"/>
                      <a:pt x="36396" y="156443"/>
                    </a:cubicBezTo>
                    <a:lnTo>
                      <a:pt x="36396" y="171897"/>
                    </a:lnTo>
                    <a:cubicBezTo>
                      <a:pt x="36396" y="172927"/>
                      <a:pt x="37174" y="173700"/>
                      <a:pt x="38211" y="173700"/>
                    </a:cubicBezTo>
                    <a:cubicBezTo>
                      <a:pt x="39507" y="173700"/>
                      <a:pt x="40026" y="172927"/>
                      <a:pt x="40026" y="171897"/>
                    </a:cubicBezTo>
                    <a:lnTo>
                      <a:pt x="40026" y="156443"/>
                    </a:lnTo>
                    <a:cubicBezTo>
                      <a:pt x="40026" y="155413"/>
                      <a:pt x="39507" y="154641"/>
                      <a:pt x="38211" y="154641"/>
                    </a:cubicBezTo>
                    <a:close/>
                    <a:moveTo>
                      <a:pt x="569992" y="151292"/>
                    </a:moveTo>
                    <a:cubicBezTo>
                      <a:pt x="571548" y="151292"/>
                      <a:pt x="572844" y="151807"/>
                      <a:pt x="574140" y="152838"/>
                    </a:cubicBezTo>
                    <a:cubicBezTo>
                      <a:pt x="575437" y="153868"/>
                      <a:pt x="575955" y="155413"/>
                      <a:pt x="575955" y="157216"/>
                    </a:cubicBezTo>
                    <a:lnTo>
                      <a:pt x="575955" y="171124"/>
                    </a:lnTo>
                    <a:cubicBezTo>
                      <a:pt x="575955" y="173185"/>
                      <a:pt x="575437" y="174473"/>
                      <a:pt x="574140" y="175503"/>
                    </a:cubicBezTo>
                    <a:cubicBezTo>
                      <a:pt x="573103" y="176533"/>
                      <a:pt x="571548" y="177048"/>
                      <a:pt x="569992" y="177048"/>
                    </a:cubicBezTo>
                    <a:cubicBezTo>
                      <a:pt x="568437" y="177048"/>
                      <a:pt x="567140" y="176533"/>
                      <a:pt x="565844" y="175503"/>
                    </a:cubicBezTo>
                    <a:cubicBezTo>
                      <a:pt x="564807" y="174473"/>
                      <a:pt x="564029" y="173185"/>
                      <a:pt x="564029" y="171124"/>
                    </a:cubicBezTo>
                    <a:lnTo>
                      <a:pt x="564029" y="157216"/>
                    </a:lnTo>
                    <a:cubicBezTo>
                      <a:pt x="564029" y="155413"/>
                      <a:pt x="564807" y="153868"/>
                      <a:pt x="565844" y="152838"/>
                    </a:cubicBezTo>
                    <a:cubicBezTo>
                      <a:pt x="567140" y="151807"/>
                      <a:pt x="568437" y="151292"/>
                      <a:pt x="569992" y="151292"/>
                    </a:cubicBezTo>
                    <a:close/>
                    <a:moveTo>
                      <a:pt x="532028" y="151292"/>
                    </a:moveTo>
                    <a:cubicBezTo>
                      <a:pt x="533584" y="151292"/>
                      <a:pt x="534880" y="151807"/>
                      <a:pt x="536176" y="152838"/>
                    </a:cubicBezTo>
                    <a:cubicBezTo>
                      <a:pt x="537213" y="153868"/>
                      <a:pt x="537991" y="155413"/>
                      <a:pt x="537991" y="157216"/>
                    </a:cubicBezTo>
                    <a:lnTo>
                      <a:pt x="537991" y="171124"/>
                    </a:lnTo>
                    <a:cubicBezTo>
                      <a:pt x="537991" y="173185"/>
                      <a:pt x="537213" y="174473"/>
                      <a:pt x="536176" y="175503"/>
                    </a:cubicBezTo>
                    <a:cubicBezTo>
                      <a:pt x="534880" y="176533"/>
                      <a:pt x="533584" y="177048"/>
                      <a:pt x="532028" y="177048"/>
                    </a:cubicBezTo>
                    <a:cubicBezTo>
                      <a:pt x="530473" y="177048"/>
                      <a:pt x="528917" y="176533"/>
                      <a:pt x="527880" y="175503"/>
                    </a:cubicBezTo>
                    <a:cubicBezTo>
                      <a:pt x="526584" y="174473"/>
                      <a:pt x="526065" y="173185"/>
                      <a:pt x="526065" y="171124"/>
                    </a:cubicBezTo>
                    <a:lnTo>
                      <a:pt x="526065" y="157216"/>
                    </a:lnTo>
                    <a:cubicBezTo>
                      <a:pt x="526065" y="155413"/>
                      <a:pt x="526584" y="153868"/>
                      <a:pt x="527880" y="152838"/>
                    </a:cubicBezTo>
                    <a:cubicBezTo>
                      <a:pt x="528917" y="151807"/>
                      <a:pt x="530473" y="151292"/>
                      <a:pt x="532028" y="151292"/>
                    </a:cubicBezTo>
                    <a:close/>
                    <a:moveTo>
                      <a:pt x="493817" y="151292"/>
                    </a:moveTo>
                    <a:cubicBezTo>
                      <a:pt x="495363" y="151292"/>
                      <a:pt x="496909" y="151807"/>
                      <a:pt x="497940" y="152838"/>
                    </a:cubicBezTo>
                    <a:cubicBezTo>
                      <a:pt x="499229" y="153868"/>
                      <a:pt x="499744" y="155413"/>
                      <a:pt x="499744" y="157216"/>
                    </a:cubicBezTo>
                    <a:lnTo>
                      <a:pt x="499744" y="171124"/>
                    </a:lnTo>
                    <a:cubicBezTo>
                      <a:pt x="499744" y="173185"/>
                      <a:pt x="499229" y="174473"/>
                      <a:pt x="497940" y="175503"/>
                    </a:cubicBezTo>
                    <a:cubicBezTo>
                      <a:pt x="496909" y="176533"/>
                      <a:pt x="495363" y="177048"/>
                      <a:pt x="493817" y="177048"/>
                    </a:cubicBezTo>
                    <a:cubicBezTo>
                      <a:pt x="492270" y="177048"/>
                      <a:pt x="490982" y="176533"/>
                      <a:pt x="489693" y="175503"/>
                    </a:cubicBezTo>
                    <a:cubicBezTo>
                      <a:pt x="488662" y="174473"/>
                      <a:pt x="487889" y="173185"/>
                      <a:pt x="487889" y="171124"/>
                    </a:cubicBezTo>
                    <a:lnTo>
                      <a:pt x="487889" y="157216"/>
                    </a:lnTo>
                    <a:cubicBezTo>
                      <a:pt x="487889" y="155413"/>
                      <a:pt x="488662" y="153868"/>
                      <a:pt x="489693" y="152838"/>
                    </a:cubicBezTo>
                    <a:cubicBezTo>
                      <a:pt x="490982" y="151807"/>
                      <a:pt x="492270" y="151292"/>
                      <a:pt x="493817" y="151292"/>
                    </a:cubicBezTo>
                    <a:close/>
                    <a:moveTo>
                      <a:pt x="455888" y="151292"/>
                    </a:moveTo>
                    <a:cubicBezTo>
                      <a:pt x="457444" y="151292"/>
                      <a:pt x="458740" y="151807"/>
                      <a:pt x="460036" y="152838"/>
                    </a:cubicBezTo>
                    <a:cubicBezTo>
                      <a:pt x="461073" y="153868"/>
                      <a:pt x="461851" y="155413"/>
                      <a:pt x="461851" y="157216"/>
                    </a:cubicBezTo>
                    <a:lnTo>
                      <a:pt x="461851" y="171124"/>
                    </a:lnTo>
                    <a:cubicBezTo>
                      <a:pt x="461851" y="173185"/>
                      <a:pt x="461073" y="174473"/>
                      <a:pt x="460036" y="175503"/>
                    </a:cubicBezTo>
                    <a:cubicBezTo>
                      <a:pt x="458740" y="176533"/>
                      <a:pt x="457444" y="177048"/>
                      <a:pt x="455888" y="177048"/>
                    </a:cubicBezTo>
                    <a:cubicBezTo>
                      <a:pt x="454333" y="177048"/>
                      <a:pt x="452777" y="176533"/>
                      <a:pt x="451740" y="175503"/>
                    </a:cubicBezTo>
                    <a:cubicBezTo>
                      <a:pt x="450444" y="174473"/>
                      <a:pt x="449925" y="173185"/>
                      <a:pt x="449925" y="171124"/>
                    </a:cubicBezTo>
                    <a:lnTo>
                      <a:pt x="449925" y="157216"/>
                    </a:lnTo>
                    <a:cubicBezTo>
                      <a:pt x="449925" y="155413"/>
                      <a:pt x="450444" y="153868"/>
                      <a:pt x="451740" y="152838"/>
                    </a:cubicBezTo>
                    <a:cubicBezTo>
                      <a:pt x="452777" y="151807"/>
                      <a:pt x="454333" y="151292"/>
                      <a:pt x="455888" y="151292"/>
                    </a:cubicBezTo>
                    <a:close/>
                    <a:moveTo>
                      <a:pt x="152323" y="151292"/>
                    </a:moveTo>
                    <a:cubicBezTo>
                      <a:pt x="152842" y="151292"/>
                      <a:pt x="153102" y="151550"/>
                      <a:pt x="153621" y="151550"/>
                    </a:cubicBezTo>
                    <a:cubicBezTo>
                      <a:pt x="153361" y="152840"/>
                      <a:pt x="153102" y="154131"/>
                      <a:pt x="153102" y="155421"/>
                    </a:cubicBezTo>
                    <a:cubicBezTo>
                      <a:pt x="152842" y="155163"/>
                      <a:pt x="152842" y="154647"/>
                      <a:pt x="152323" y="154647"/>
                    </a:cubicBezTo>
                    <a:cubicBezTo>
                      <a:pt x="151285" y="154647"/>
                      <a:pt x="150506" y="155421"/>
                      <a:pt x="150506" y="156453"/>
                    </a:cubicBezTo>
                    <a:lnTo>
                      <a:pt x="150506" y="171935"/>
                    </a:lnTo>
                    <a:cubicBezTo>
                      <a:pt x="150506" y="172709"/>
                      <a:pt x="151285" y="172709"/>
                      <a:pt x="151804" y="172967"/>
                    </a:cubicBezTo>
                    <a:lnTo>
                      <a:pt x="151804" y="176837"/>
                    </a:lnTo>
                    <a:cubicBezTo>
                      <a:pt x="150506" y="176837"/>
                      <a:pt x="149208" y="176579"/>
                      <a:pt x="148170" y="175547"/>
                    </a:cubicBezTo>
                    <a:cubicBezTo>
                      <a:pt x="147131" y="174515"/>
                      <a:pt x="146353" y="172967"/>
                      <a:pt x="146353" y="171161"/>
                    </a:cubicBezTo>
                    <a:lnTo>
                      <a:pt x="146353" y="157227"/>
                    </a:lnTo>
                    <a:cubicBezTo>
                      <a:pt x="146353" y="155421"/>
                      <a:pt x="147131" y="153873"/>
                      <a:pt x="148170" y="152840"/>
                    </a:cubicBezTo>
                    <a:cubicBezTo>
                      <a:pt x="149468" y="151808"/>
                      <a:pt x="150765" y="151292"/>
                      <a:pt x="152323" y="151292"/>
                    </a:cubicBezTo>
                    <a:close/>
                    <a:moveTo>
                      <a:pt x="114351" y="151292"/>
                    </a:moveTo>
                    <a:cubicBezTo>
                      <a:pt x="115906" y="151292"/>
                      <a:pt x="117203" y="151807"/>
                      <a:pt x="118499" y="152838"/>
                    </a:cubicBezTo>
                    <a:cubicBezTo>
                      <a:pt x="119795" y="153868"/>
                      <a:pt x="120314" y="155413"/>
                      <a:pt x="120314" y="157216"/>
                    </a:cubicBezTo>
                    <a:lnTo>
                      <a:pt x="120314" y="171124"/>
                    </a:lnTo>
                    <a:cubicBezTo>
                      <a:pt x="120314" y="173185"/>
                      <a:pt x="119536" y="174473"/>
                      <a:pt x="118499" y="175503"/>
                    </a:cubicBezTo>
                    <a:cubicBezTo>
                      <a:pt x="117203" y="176533"/>
                      <a:pt x="115906" y="177048"/>
                      <a:pt x="114351" y="177048"/>
                    </a:cubicBezTo>
                    <a:cubicBezTo>
                      <a:pt x="112795" y="177048"/>
                      <a:pt x="111240" y="176533"/>
                      <a:pt x="110203" y="175503"/>
                    </a:cubicBezTo>
                    <a:cubicBezTo>
                      <a:pt x="108906" y="174473"/>
                      <a:pt x="108388" y="173185"/>
                      <a:pt x="108388" y="171124"/>
                    </a:cubicBezTo>
                    <a:lnTo>
                      <a:pt x="108388" y="157216"/>
                    </a:lnTo>
                    <a:cubicBezTo>
                      <a:pt x="108388" y="155413"/>
                      <a:pt x="108906" y="153868"/>
                      <a:pt x="110203" y="152838"/>
                    </a:cubicBezTo>
                    <a:cubicBezTo>
                      <a:pt x="111240" y="151807"/>
                      <a:pt x="112795" y="151292"/>
                      <a:pt x="114351" y="151292"/>
                    </a:cubicBezTo>
                    <a:close/>
                    <a:moveTo>
                      <a:pt x="76410" y="151292"/>
                    </a:moveTo>
                    <a:cubicBezTo>
                      <a:pt x="77953" y="151292"/>
                      <a:pt x="79239" y="151807"/>
                      <a:pt x="80268" y="152838"/>
                    </a:cubicBezTo>
                    <a:cubicBezTo>
                      <a:pt x="81553" y="153868"/>
                      <a:pt x="82068" y="155413"/>
                      <a:pt x="82068" y="157216"/>
                    </a:cubicBezTo>
                    <a:lnTo>
                      <a:pt x="82068" y="171124"/>
                    </a:lnTo>
                    <a:cubicBezTo>
                      <a:pt x="82068" y="173185"/>
                      <a:pt x="81553" y="174473"/>
                      <a:pt x="80268" y="175503"/>
                    </a:cubicBezTo>
                    <a:cubicBezTo>
                      <a:pt x="79239" y="176533"/>
                      <a:pt x="77953" y="177048"/>
                      <a:pt x="76410" y="177048"/>
                    </a:cubicBezTo>
                    <a:cubicBezTo>
                      <a:pt x="74610" y="177048"/>
                      <a:pt x="73324" y="176533"/>
                      <a:pt x="72038" y="175503"/>
                    </a:cubicBezTo>
                    <a:cubicBezTo>
                      <a:pt x="71009" y="174473"/>
                      <a:pt x="70495" y="173185"/>
                      <a:pt x="70495" y="171124"/>
                    </a:cubicBezTo>
                    <a:lnTo>
                      <a:pt x="70495" y="157216"/>
                    </a:lnTo>
                    <a:cubicBezTo>
                      <a:pt x="70495" y="155413"/>
                      <a:pt x="71009" y="153868"/>
                      <a:pt x="72038" y="152838"/>
                    </a:cubicBezTo>
                    <a:cubicBezTo>
                      <a:pt x="73324" y="151807"/>
                      <a:pt x="74610" y="151292"/>
                      <a:pt x="76410" y="151292"/>
                    </a:cubicBezTo>
                    <a:close/>
                    <a:moveTo>
                      <a:pt x="38211" y="151292"/>
                    </a:moveTo>
                    <a:cubicBezTo>
                      <a:pt x="39766" y="151292"/>
                      <a:pt x="41063" y="151807"/>
                      <a:pt x="42359" y="152838"/>
                    </a:cubicBezTo>
                    <a:cubicBezTo>
                      <a:pt x="43655" y="153868"/>
                      <a:pt x="44174" y="155413"/>
                      <a:pt x="44174" y="157216"/>
                    </a:cubicBezTo>
                    <a:lnTo>
                      <a:pt x="44174" y="171124"/>
                    </a:lnTo>
                    <a:cubicBezTo>
                      <a:pt x="44174" y="173185"/>
                      <a:pt x="43655" y="174473"/>
                      <a:pt x="42359" y="175503"/>
                    </a:cubicBezTo>
                    <a:cubicBezTo>
                      <a:pt x="41063" y="176533"/>
                      <a:pt x="39766" y="177048"/>
                      <a:pt x="38211" y="177048"/>
                    </a:cubicBezTo>
                    <a:cubicBezTo>
                      <a:pt x="36655" y="177048"/>
                      <a:pt x="35359" y="176533"/>
                      <a:pt x="34063" y="175503"/>
                    </a:cubicBezTo>
                    <a:cubicBezTo>
                      <a:pt x="33026" y="174473"/>
                      <a:pt x="32248" y="173185"/>
                      <a:pt x="32248" y="171124"/>
                    </a:cubicBezTo>
                    <a:lnTo>
                      <a:pt x="32248" y="157216"/>
                    </a:lnTo>
                    <a:cubicBezTo>
                      <a:pt x="32248" y="155413"/>
                      <a:pt x="33026" y="153868"/>
                      <a:pt x="34063" y="152838"/>
                    </a:cubicBezTo>
                    <a:cubicBezTo>
                      <a:pt x="35359" y="151807"/>
                      <a:pt x="36655" y="151292"/>
                      <a:pt x="38211" y="151292"/>
                    </a:cubicBezTo>
                    <a:close/>
                    <a:moveTo>
                      <a:pt x="569992" y="109313"/>
                    </a:moveTo>
                    <a:cubicBezTo>
                      <a:pt x="568955" y="109313"/>
                      <a:pt x="568177" y="109828"/>
                      <a:pt x="568177" y="110858"/>
                    </a:cubicBezTo>
                    <a:lnTo>
                      <a:pt x="568177" y="126312"/>
                    </a:lnTo>
                    <a:cubicBezTo>
                      <a:pt x="568177" y="127600"/>
                      <a:pt x="568955" y="128115"/>
                      <a:pt x="569992" y="128115"/>
                    </a:cubicBezTo>
                    <a:cubicBezTo>
                      <a:pt x="571289" y="128115"/>
                      <a:pt x="571807" y="127600"/>
                      <a:pt x="571807" y="126312"/>
                    </a:cubicBezTo>
                    <a:lnTo>
                      <a:pt x="571807" y="110858"/>
                    </a:lnTo>
                    <a:cubicBezTo>
                      <a:pt x="571807" y="109828"/>
                      <a:pt x="571289" y="109313"/>
                      <a:pt x="569992" y="109313"/>
                    </a:cubicBezTo>
                    <a:close/>
                    <a:moveTo>
                      <a:pt x="493817" y="109313"/>
                    </a:moveTo>
                    <a:cubicBezTo>
                      <a:pt x="492786" y="109313"/>
                      <a:pt x="492013" y="109828"/>
                      <a:pt x="492013" y="110858"/>
                    </a:cubicBezTo>
                    <a:lnTo>
                      <a:pt x="492013" y="126312"/>
                    </a:lnTo>
                    <a:cubicBezTo>
                      <a:pt x="492013" y="127600"/>
                      <a:pt x="492786" y="128115"/>
                      <a:pt x="493817" y="128115"/>
                    </a:cubicBezTo>
                    <a:cubicBezTo>
                      <a:pt x="495105" y="128115"/>
                      <a:pt x="495621" y="127600"/>
                      <a:pt x="495621" y="126312"/>
                    </a:cubicBezTo>
                    <a:lnTo>
                      <a:pt x="495621" y="110858"/>
                    </a:lnTo>
                    <a:cubicBezTo>
                      <a:pt x="495621" y="109828"/>
                      <a:pt x="495105" y="109313"/>
                      <a:pt x="493817" y="109313"/>
                    </a:cubicBezTo>
                    <a:close/>
                    <a:moveTo>
                      <a:pt x="455888" y="109313"/>
                    </a:moveTo>
                    <a:cubicBezTo>
                      <a:pt x="454592" y="109313"/>
                      <a:pt x="454073" y="109828"/>
                      <a:pt x="454073" y="110858"/>
                    </a:cubicBezTo>
                    <a:lnTo>
                      <a:pt x="454073" y="126312"/>
                    </a:lnTo>
                    <a:cubicBezTo>
                      <a:pt x="454073" y="127600"/>
                      <a:pt x="454592" y="128115"/>
                      <a:pt x="455888" y="128115"/>
                    </a:cubicBezTo>
                    <a:cubicBezTo>
                      <a:pt x="456925" y="128115"/>
                      <a:pt x="457703" y="127600"/>
                      <a:pt x="457703" y="126312"/>
                    </a:cubicBezTo>
                    <a:lnTo>
                      <a:pt x="457703" y="110858"/>
                    </a:lnTo>
                    <a:cubicBezTo>
                      <a:pt x="457703" y="109828"/>
                      <a:pt x="456925" y="109313"/>
                      <a:pt x="455888" y="109313"/>
                    </a:cubicBezTo>
                    <a:close/>
                    <a:moveTo>
                      <a:pt x="152280" y="109313"/>
                    </a:moveTo>
                    <a:cubicBezTo>
                      <a:pt x="151249" y="109313"/>
                      <a:pt x="150476" y="109828"/>
                      <a:pt x="150476" y="110858"/>
                    </a:cubicBezTo>
                    <a:lnTo>
                      <a:pt x="150476" y="126312"/>
                    </a:lnTo>
                    <a:cubicBezTo>
                      <a:pt x="150476" y="127600"/>
                      <a:pt x="151249" y="128115"/>
                      <a:pt x="152280" y="128115"/>
                    </a:cubicBezTo>
                    <a:cubicBezTo>
                      <a:pt x="153569" y="128115"/>
                      <a:pt x="154084" y="127600"/>
                      <a:pt x="154084" y="126312"/>
                    </a:cubicBezTo>
                    <a:lnTo>
                      <a:pt x="154084" y="110858"/>
                    </a:lnTo>
                    <a:cubicBezTo>
                      <a:pt x="154084" y="109828"/>
                      <a:pt x="153569" y="109313"/>
                      <a:pt x="152280" y="109313"/>
                    </a:cubicBezTo>
                    <a:close/>
                    <a:moveTo>
                      <a:pt x="114351" y="109313"/>
                    </a:moveTo>
                    <a:cubicBezTo>
                      <a:pt x="113054" y="109313"/>
                      <a:pt x="112536" y="109828"/>
                      <a:pt x="112536" y="110858"/>
                    </a:cubicBezTo>
                    <a:lnTo>
                      <a:pt x="112536" y="126312"/>
                    </a:lnTo>
                    <a:cubicBezTo>
                      <a:pt x="112536" y="127600"/>
                      <a:pt x="113054" y="128115"/>
                      <a:pt x="114351" y="128115"/>
                    </a:cubicBezTo>
                    <a:cubicBezTo>
                      <a:pt x="115388" y="128115"/>
                      <a:pt x="116166" y="127600"/>
                      <a:pt x="116166" y="126312"/>
                    </a:cubicBezTo>
                    <a:lnTo>
                      <a:pt x="116166" y="110858"/>
                    </a:lnTo>
                    <a:cubicBezTo>
                      <a:pt x="116166" y="109828"/>
                      <a:pt x="115388" y="109313"/>
                      <a:pt x="114351" y="109313"/>
                    </a:cubicBezTo>
                    <a:close/>
                    <a:moveTo>
                      <a:pt x="38211" y="109313"/>
                    </a:moveTo>
                    <a:cubicBezTo>
                      <a:pt x="36914" y="109313"/>
                      <a:pt x="36396" y="109828"/>
                      <a:pt x="36396" y="110858"/>
                    </a:cubicBezTo>
                    <a:lnTo>
                      <a:pt x="36396" y="126312"/>
                    </a:lnTo>
                    <a:cubicBezTo>
                      <a:pt x="36396" y="127600"/>
                      <a:pt x="37174" y="128115"/>
                      <a:pt x="38211" y="128115"/>
                    </a:cubicBezTo>
                    <a:cubicBezTo>
                      <a:pt x="39507" y="128115"/>
                      <a:pt x="40026" y="127600"/>
                      <a:pt x="40026" y="126312"/>
                    </a:cubicBezTo>
                    <a:lnTo>
                      <a:pt x="40026" y="110858"/>
                    </a:lnTo>
                    <a:cubicBezTo>
                      <a:pt x="40026" y="109828"/>
                      <a:pt x="39507" y="109313"/>
                      <a:pt x="38211" y="109313"/>
                    </a:cubicBezTo>
                    <a:close/>
                    <a:moveTo>
                      <a:pt x="417689" y="109310"/>
                    </a:moveTo>
                    <a:cubicBezTo>
                      <a:pt x="416660" y="109310"/>
                      <a:pt x="415889" y="109824"/>
                      <a:pt x="415889" y="110854"/>
                    </a:cubicBezTo>
                    <a:lnTo>
                      <a:pt x="415889" y="126292"/>
                    </a:lnTo>
                    <a:cubicBezTo>
                      <a:pt x="415889" y="127579"/>
                      <a:pt x="416660" y="128093"/>
                      <a:pt x="417689" y="128093"/>
                    </a:cubicBezTo>
                    <a:cubicBezTo>
                      <a:pt x="418975" y="128093"/>
                      <a:pt x="419489" y="127579"/>
                      <a:pt x="419489" y="126292"/>
                    </a:cubicBezTo>
                    <a:lnTo>
                      <a:pt x="419489" y="110854"/>
                    </a:lnTo>
                    <a:cubicBezTo>
                      <a:pt x="419489" y="109824"/>
                      <a:pt x="418975" y="109310"/>
                      <a:pt x="417689" y="109310"/>
                    </a:cubicBezTo>
                    <a:close/>
                    <a:moveTo>
                      <a:pt x="569992" y="105707"/>
                    </a:moveTo>
                    <a:cubicBezTo>
                      <a:pt x="571548" y="105707"/>
                      <a:pt x="572844" y="106222"/>
                      <a:pt x="574140" y="107253"/>
                    </a:cubicBezTo>
                    <a:cubicBezTo>
                      <a:pt x="575437" y="108283"/>
                      <a:pt x="575955" y="109828"/>
                      <a:pt x="575955" y="111631"/>
                    </a:cubicBezTo>
                    <a:lnTo>
                      <a:pt x="575955" y="125797"/>
                    </a:lnTo>
                    <a:cubicBezTo>
                      <a:pt x="575955" y="127600"/>
                      <a:pt x="575437" y="128888"/>
                      <a:pt x="574140" y="129918"/>
                    </a:cubicBezTo>
                    <a:cubicBezTo>
                      <a:pt x="573103" y="130948"/>
                      <a:pt x="571548" y="131463"/>
                      <a:pt x="569992" y="131463"/>
                    </a:cubicBezTo>
                    <a:cubicBezTo>
                      <a:pt x="568437" y="131463"/>
                      <a:pt x="567140" y="130948"/>
                      <a:pt x="565844" y="129918"/>
                    </a:cubicBezTo>
                    <a:cubicBezTo>
                      <a:pt x="564807" y="128888"/>
                      <a:pt x="564029" y="127600"/>
                      <a:pt x="564029" y="125797"/>
                    </a:cubicBezTo>
                    <a:lnTo>
                      <a:pt x="564029" y="111631"/>
                    </a:lnTo>
                    <a:cubicBezTo>
                      <a:pt x="564029" y="109828"/>
                      <a:pt x="564807" y="108283"/>
                      <a:pt x="565844" y="107253"/>
                    </a:cubicBezTo>
                    <a:cubicBezTo>
                      <a:pt x="567140" y="106222"/>
                      <a:pt x="568437" y="105707"/>
                      <a:pt x="569992" y="105707"/>
                    </a:cubicBezTo>
                    <a:close/>
                    <a:moveTo>
                      <a:pt x="529946" y="105707"/>
                    </a:moveTo>
                    <a:lnTo>
                      <a:pt x="534109" y="105707"/>
                    </a:lnTo>
                    <a:lnTo>
                      <a:pt x="534109" y="131463"/>
                    </a:lnTo>
                    <a:lnTo>
                      <a:pt x="529946" y="131463"/>
                    </a:lnTo>
                    <a:close/>
                    <a:moveTo>
                      <a:pt x="493817" y="105707"/>
                    </a:moveTo>
                    <a:cubicBezTo>
                      <a:pt x="495363" y="105707"/>
                      <a:pt x="496909" y="106222"/>
                      <a:pt x="497940" y="107253"/>
                    </a:cubicBezTo>
                    <a:cubicBezTo>
                      <a:pt x="499229" y="108283"/>
                      <a:pt x="499744" y="109828"/>
                      <a:pt x="499744" y="111631"/>
                    </a:cubicBezTo>
                    <a:lnTo>
                      <a:pt x="499744" y="125797"/>
                    </a:lnTo>
                    <a:cubicBezTo>
                      <a:pt x="499744" y="127600"/>
                      <a:pt x="499229" y="128888"/>
                      <a:pt x="497940" y="129918"/>
                    </a:cubicBezTo>
                    <a:cubicBezTo>
                      <a:pt x="496909" y="130948"/>
                      <a:pt x="495363" y="131463"/>
                      <a:pt x="493817" y="131463"/>
                    </a:cubicBezTo>
                    <a:cubicBezTo>
                      <a:pt x="492270" y="131463"/>
                      <a:pt x="490982" y="130948"/>
                      <a:pt x="489693" y="129918"/>
                    </a:cubicBezTo>
                    <a:cubicBezTo>
                      <a:pt x="488662" y="128888"/>
                      <a:pt x="487889" y="127600"/>
                      <a:pt x="487889" y="125797"/>
                    </a:cubicBezTo>
                    <a:lnTo>
                      <a:pt x="487889" y="111631"/>
                    </a:lnTo>
                    <a:cubicBezTo>
                      <a:pt x="487889" y="109828"/>
                      <a:pt x="488662" y="108283"/>
                      <a:pt x="489693" y="107253"/>
                    </a:cubicBezTo>
                    <a:cubicBezTo>
                      <a:pt x="490982" y="106222"/>
                      <a:pt x="492270" y="105707"/>
                      <a:pt x="493817" y="105707"/>
                    </a:cubicBezTo>
                    <a:close/>
                    <a:moveTo>
                      <a:pt x="455888" y="105707"/>
                    </a:moveTo>
                    <a:cubicBezTo>
                      <a:pt x="457444" y="105707"/>
                      <a:pt x="458740" y="106222"/>
                      <a:pt x="460036" y="107253"/>
                    </a:cubicBezTo>
                    <a:cubicBezTo>
                      <a:pt x="461073" y="108283"/>
                      <a:pt x="461851" y="109828"/>
                      <a:pt x="461851" y="111631"/>
                    </a:cubicBezTo>
                    <a:lnTo>
                      <a:pt x="461851" y="125797"/>
                    </a:lnTo>
                    <a:cubicBezTo>
                      <a:pt x="461851" y="127600"/>
                      <a:pt x="461073" y="128888"/>
                      <a:pt x="460036" y="129918"/>
                    </a:cubicBezTo>
                    <a:cubicBezTo>
                      <a:pt x="458740" y="130948"/>
                      <a:pt x="457444" y="131463"/>
                      <a:pt x="455888" y="131463"/>
                    </a:cubicBezTo>
                    <a:cubicBezTo>
                      <a:pt x="454333" y="131463"/>
                      <a:pt x="452777" y="130948"/>
                      <a:pt x="451740" y="129918"/>
                    </a:cubicBezTo>
                    <a:cubicBezTo>
                      <a:pt x="450444" y="128888"/>
                      <a:pt x="449925" y="127600"/>
                      <a:pt x="449925" y="125797"/>
                    </a:cubicBezTo>
                    <a:lnTo>
                      <a:pt x="449925" y="111631"/>
                    </a:lnTo>
                    <a:cubicBezTo>
                      <a:pt x="449925" y="109828"/>
                      <a:pt x="450444" y="108283"/>
                      <a:pt x="451740" y="107253"/>
                    </a:cubicBezTo>
                    <a:cubicBezTo>
                      <a:pt x="452777" y="106222"/>
                      <a:pt x="454333" y="105707"/>
                      <a:pt x="455888" y="105707"/>
                    </a:cubicBezTo>
                    <a:close/>
                    <a:moveTo>
                      <a:pt x="417689" y="105707"/>
                    </a:moveTo>
                    <a:cubicBezTo>
                      <a:pt x="419232" y="105707"/>
                      <a:pt x="420775" y="106222"/>
                      <a:pt x="421804" y="107251"/>
                    </a:cubicBezTo>
                    <a:cubicBezTo>
                      <a:pt x="423090" y="108280"/>
                      <a:pt x="423604" y="109824"/>
                      <a:pt x="423604" y="111625"/>
                    </a:cubicBezTo>
                    <a:lnTo>
                      <a:pt x="423604" y="125778"/>
                    </a:lnTo>
                    <a:cubicBezTo>
                      <a:pt x="423604" y="127579"/>
                      <a:pt x="423090" y="128865"/>
                      <a:pt x="421804" y="129895"/>
                    </a:cubicBezTo>
                    <a:cubicBezTo>
                      <a:pt x="421032" y="130667"/>
                      <a:pt x="420004" y="130924"/>
                      <a:pt x="418718" y="131181"/>
                    </a:cubicBezTo>
                    <a:cubicBezTo>
                      <a:pt x="416660" y="127322"/>
                      <a:pt x="414346" y="123719"/>
                      <a:pt x="412031" y="120117"/>
                    </a:cubicBezTo>
                    <a:lnTo>
                      <a:pt x="412031" y="111625"/>
                    </a:lnTo>
                    <a:cubicBezTo>
                      <a:pt x="412031" y="109824"/>
                      <a:pt x="412546" y="108280"/>
                      <a:pt x="413574" y="107251"/>
                    </a:cubicBezTo>
                    <a:cubicBezTo>
                      <a:pt x="414860" y="106222"/>
                      <a:pt x="416146" y="105707"/>
                      <a:pt x="417689" y="105707"/>
                    </a:cubicBezTo>
                    <a:close/>
                    <a:moveTo>
                      <a:pt x="152280" y="105707"/>
                    </a:moveTo>
                    <a:cubicBezTo>
                      <a:pt x="153827" y="105707"/>
                      <a:pt x="155373" y="106222"/>
                      <a:pt x="156404" y="107253"/>
                    </a:cubicBezTo>
                    <a:cubicBezTo>
                      <a:pt x="157692" y="108283"/>
                      <a:pt x="158208" y="109828"/>
                      <a:pt x="158208" y="111631"/>
                    </a:cubicBezTo>
                    <a:lnTo>
                      <a:pt x="158208" y="125797"/>
                    </a:lnTo>
                    <a:cubicBezTo>
                      <a:pt x="158208" y="127600"/>
                      <a:pt x="157692" y="128888"/>
                      <a:pt x="156404" y="129918"/>
                    </a:cubicBezTo>
                    <a:cubicBezTo>
                      <a:pt x="155373" y="130948"/>
                      <a:pt x="153827" y="131463"/>
                      <a:pt x="152280" y="131463"/>
                    </a:cubicBezTo>
                    <a:cubicBezTo>
                      <a:pt x="150734" y="131463"/>
                      <a:pt x="149445" y="130948"/>
                      <a:pt x="148157" y="129918"/>
                    </a:cubicBezTo>
                    <a:cubicBezTo>
                      <a:pt x="147126" y="128888"/>
                      <a:pt x="146353" y="127600"/>
                      <a:pt x="146353" y="125797"/>
                    </a:cubicBezTo>
                    <a:lnTo>
                      <a:pt x="146353" y="111631"/>
                    </a:lnTo>
                    <a:cubicBezTo>
                      <a:pt x="146353" y="109828"/>
                      <a:pt x="147126" y="108283"/>
                      <a:pt x="148157" y="107253"/>
                    </a:cubicBezTo>
                    <a:cubicBezTo>
                      <a:pt x="149445" y="106222"/>
                      <a:pt x="150734" y="105707"/>
                      <a:pt x="152280" y="105707"/>
                    </a:cubicBezTo>
                    <a:close/>
                    <a:moveTo>
                      <a:pt x="114351" y="105707"/>
                    </a:moveTo>
                    <a:cubicBezTo>
                      <a:pt x="115906" y="105707"/>
                      <a:pt x="117203" y="106222"/>
                      <a:pt x="118499" y="107253"/>
                    </a:cubicBezTo>
                    <a:cubicBezTo>
                      <a:pt x="119795" y="108283"/>
                      <a:pt x="120314" y="109828"/>
                      <a:pt x="120314" y="111631"/>
                    </a:cubicBezTo>
                    <a:lnTo>
                      <a:pt x="120314" y="125797"/>
                    </a:lnTo>
                    <a:cubicBezTo>
                      <a:pt x="120314" y="127600"/>
                      <a:pt x="119536" y="128888"/>
                      <a:pt x="118499" y="129918"/>
                    </a:cubicBezTo>
                    <a:cubicBezTo>
                      <a:pt x="117203" y="130948"/>
                      <a:pt x="115906" y="131463"/>
                      <a:pt x="114351" y="131463"/>
                    </a:cubicBezTo>
                    <a:cubicBezTo>
                      <a:pt x="112795" y="131463"/>
                      <a:pt x="111240" y="130948"/>
                      <a:pt x="110203" y="129918"/>
                    </a:cubicBezTo>
                    <a:cubicBezTo>
                      <a:pt x="108906" y="128888"/>
                      <a:pt x="108388" y="127600"/>
                      <a:pt x="108388" y="125797"/>
                    </a:cubicBezTo>
                    <a:lnTo>
                      <a:pt x="108388" y="111631"/>
                    </a:lnTo>
                    <a:cubicBezTo>
                      <a:pt x="108388" y="109828"/>
                      <a:pt x="108906" y="108283"/>
                      <a:pt x="110203" y="107253"/>
                    </a:cubicBezTo>
                    <a:cubicBezTo>
                      <a:pt x="111240" y="106222"/>
                      <a:pt x="112795" y="105707"/>
                      <a:pt x="114351" y="105707"/>
                    </a:cubicBezTo>
                    <a:close/>
                    <a:moveTo>
                      <a:pt x="74094" y="105707"/>
                    </a:moveTo>
                    <a:lnTo>
                      <a:pt x="78187" y="105707"/>
                    </a:lnTo>
                    <a:lnTo>
                      <a:pt x="78187" y="131463"/>
                    </a:lnTo>
                    <a:lnTo>
                      <a:pt x="74094" y="131463"/>
                    </a:lnTo>
                    <a:close/>
                    <a:moveTo>
                      <a:pt x="38211" y="105707"/>
                    </a:moveTo>
                    <a:cubicBezTo>
                      <a:pt x="39766" y="105707"/>
                      <a:pt x="41063" y="106222"/>
                      <a:pt x="42359" y="107253"/>
                    </a:cubicBezTo>
                    <a:cubicBezTo>
                      <a:pt x="43655" y="108283"/>
                      <a:pt x="44174" y="109828"/>
                      <a:pt x="44174" y="111631"/>
                    </a:cubicBezTo>
                    <a:lnTo>
                      <a:pt x="44174" y="125797"/>
                    </a:lnTo>
                    <a:cubicBezTo>
                      <a:pt x="44174" y="127600"/>
                      <a:pt x="43655" y="128888"/>
                      <a:pt x="42359" y="129918"/>
                    </a:cubicBezTo>
                    <a:cubicBezTo>
                      <a:pt x="41063" y="130948"/>
                      <a:pt x="39766" y="131463"/>
                      <a:pt x="38211" y="131463"/>
                    </a:cubicBezTo>
                    <a:cubicBezTo>
                      <a:pt x="36655" y="131463"/>
                      <a:pt x="35359" y="130948"/>
                      <a:pt x="34063" y="129918"/>
                    </a:cubicBezTo>
                    <a:cubicBezTo>
                      <a:pt x="33026" y="128888"/>
                      <a:pt x="32248" y="127600"/>
                      <a:pt x="32248" y="125797"/>
                    </a:cubicBezTo>
                    <a:lnTo>
                      <a:pt x="32248" y="111631"/>
                    </a:lnTo>
                    <a:cubicBezTo>
                      <a:pt x="32248" y="109828"/>
                      <a:pt x="33026" y="108283"/>
                      <a:pt x="34063" y="107253"/>
                    </a:cubicBezTo>
                    <a:cubicBezTo>
                      <a:pt x="35359" y="106222"/>
                      <a:pt x="36655" y="105707"/>
                      <a:pt x="38211" y="105707"/>
                    </a:cubicBezTo>
                    <a:close/>
                    <a:moveTo>
                      <a:pt x="304101" y="76775"/>
                    </a:moveTo>
                    <a:cubicBezTo>
                      <a:pt x="369154" y="76775"/>
                      <a:pt x="421557" y="129363"/>
                      <a:pt x="421557" y="194067"/>
                    </a:cubicBezTo>
                    <a:cubicBezTo>
                      <a:pt x="421557" y="259029"/>
                      <a:pt x="369154" y="311617"/>
                      <a:pt x="304101" y="311617"/>
                    </a:cubicBezTo>
                    <a:cubicBezTo>
                      <a:pt x="239307" y="311617"/>
                      <a:pt x="186645" y="259029"/>
                      <a:pt x="186645" y="194067"/>
                    </a:cubicBezTo>
                    <a:lnTo>
                      <a:pt x="304101" y="194067"/>
                    </a:lnTo>
                    <a:close/>
                    <a:moveTo>
                      <a:pt x="532028" y="62130"/>
                    </a:moveTo>
                    <a:cubicBezTo>
                      <a:pt x="530732" y="62130"/>
                      <a:pt x="530213" y="62902"/>
                      <a:pt x="530213" y="63932"/>
                    </a:cubicBezTo>
                    <a:lnTo>
                      <a:pt x="530213" y="79386"/>
                    </a:lnTo>
                    <a:cubicBezTo>
                      <a:pt x="530213" y="80416"/>
                      <a:pt x="530732" y="80931"/>
                      <a:pt x="532028" y="80931"/>
                    </a:cubicBezTo>
                    <a:cubicBezTo>
                      <a:pt x="533065" y="80931"/>
                      <a:pt x="533843" y="80416"/>
                      <a:pt x="533843" y="79386"/>
                    </a:cubicBezTo>
                    <a:lnTo>
                      <a:pt x="533843" y="63932"/>
                    </a:lnTo>
                    <a:cubicBezTo>
                      <a:pt x="533843" y="62902"/>
                      <a:pt x="533065" y="62130"/>
                      <a:pt x="532028" y="62130"/>
                    </a:cubicBezTo>
                    <a:close/>
                    <a:moveTo>
                      <a:pt x="379713" y="62130"/>
                    </a:moveTo>
                    <a:cubicBezTo>
                      <a:pt x="378424" y="62130"/>
                      <a:pt x="377909" y="62902"/>
                      <a:pt x="377909" y="63932"/>
                    </a:cubicBezTo>
                    <a:lnTo>
                      <a:pt x="377909" y="79386"/>
                    </a:lnTo>
                    <a:cubicBezTo>
                      <a:pt x="377909" y="80416"/>
                      <a:pt x="378424" y="80931"/>
                      <a:pt x="379713" y="80931"/>
                    </a:cubicBezTo>
                    <a:cubicBezTo>
                      <a:pt x="381001" y="80931"/>
                      <a:pt x="381517" y="80416"/>
                      <a:pt x="381517" y="79386"/>
                    </a:cubicBezTo>
                    <a:lnTo>
                      <a:pt x="381517" y="63932"/>
                    </a:lnTo>
                    <a:cubicBezTo>
                      <a:pt x="381517" y="62902"/>
                      <a:pt x="381001" y="62130"/>
                      <a:pt x="379713" y="62130"/>
                    </a:cubicBezTo>
                    <a:close/>
                    <a:moveTo>
                      <a:pt x="76410" y="62130"/>
                    </a:moveTo>
                    <a:cubicBezTo>
                      <a:pt x="75124" y="62130"/>
                      <a:pt x="74610" y="62902"/>
                      <a:pt x="74610" y="63932"/>
                    </a:cubicBezTo>
                    <a:lnTo>
                      <a:pt x="74610" y="79386"/>
                    </a:lnTo>
                    <a:cubicBezTo>
                      <a:pt x="74610" y="80416"/>
                      <a:pt x="75124" y="80931"/>
                      <a:pt x="76410" y="80931"/>
                    </a:cubicBezTo>
                    <a:cubicBezTo>
                      <a:pt x="77439" y="80931"/>
                      <a:pt x="77953" y="80416"/>
                      <a:pt x="77953" y="79386"/>
                    </a:cubicBezTo>
                    <a:lnTo>
                      <a:pt x="77953" y="63932"/>
                    </a:lnTo>
                    <a:cubicBezTo>
                      <a:pt x="77953" y="62902"/>
                      <a:pt x="77439" y="62130"/>
                      <a:pt x="76410" y="62130"/>
                    </a:cubicBezTo>
                    <a:close/>
                    <a:moveTo>
                      <a:pt x="567910" y="58781"/>
                    </a:moveTo>
                    <a:lnTo>
                      <a:pt x="572073" y="58781"/>
                    </a:lnTo>
                    <a:lnTo>
                      <a:pt x="572073" y="84537"/>
                    </a:lnTo>
                    <a:lnTo>
                      <a:pt x="567910" y="84537"/>
                    </a:lnTo>
                    <a:close/>
                    <a:moveTo>
                      <a:pt x="532028" y="58781"/>
                    </a:moveTo>
                    <a:cubicBezTo>
                      <a:pt x="533584" y="58781"/>
                      <a:pt x="534880" y="59296"/>
                      <a:pt x="536176" y="60327"/>
                    </a:cubicBezTo>
                    <a:cubicBezTo>
                      <a:pt x="537213" y="61357"/>
                      <a:pt x="537991" y="62902"/>
                      <a:pt x="537991" y="64705"/>
                    </a:cubicBezTo>
                    <a:lnTo>
                      <a:pt x="537991" y="78613"/>
                    </a:lnTo>
                    <a:cubicBezTo>
                      <a:pt x="537991" y="80416"/>
                      <a:pt x="537213" y="81962"/>
                      <a:pt x="536176" y="82992"/>
                    </a:cubicBezTo>
                    <a:cubicBezTo>
                      <a:pt x="534880" y="84022"/>
                      <a:pt x="533584" y="84537"/>
                      <a:pt x="532028" y="84537"/>
                    </a:cubicBezTo>
                    <a:cubicBezTo>
                      <a:pt x="530473" y="84537"/>
                      <a:pt x="528917" y="84022"/>
                      <a:pt x="527880" y="82992"/>
                    </a:cubicBezTo>
                    <a:cubicBezTo>
                      <a:pt x="526584" y="81962"/>
                      <a:pt x="526065" y="80416"/>
                      <a:pt x="526065" y="78613"/>
                    </a:cubicBezTo>
                    <a:lnTo>
                      <a:pt x="526065" y="64705"/>
                    </a:lnTo>
                    <a:cubicBezTo>
                      <a:pt x="526065" y="62902"/>
                      <a:pt x="526584" y="61357"/>
                      <a:pt x="527880" y="60327"/>
                    </a:cubicBezTo>
                    <a:cubicBezTo>
                      <a:pt x="528917" y="59296"/>
                      <a:pt x="530473" y="58781"/>
                      <a:pt x="532028" y="58781"/>
                    </a:cubicBezTo>
                    <a:close/>
                    <a:moveTo>
                      <a:pt x="491770" y="58781"/>
                    </a:moveTo>
                    <a:lnTo>
                      <a:pt x="495863" y="58781"/>
                    </a:lnTo>
                    <a:lnTo>
                      <a:pt x="495863" y="84537"/>
                    </a:lnTo>
                    <a:lnTo>
                      <a:pt x="491770" y="84537"/>
                    </a:lnTo>
                    <a:close/>
                    <a:moveTo>
                      <a:pt x="453806" y="58781"/>
                    </a:moveTo>
                    <a:lnTo>
                      <a:pt x="457969" y="58781"/>
                    </a:lnTo>
                    <a:lnTo>
                      <a:pt x="457969" y="84537"/>
                    </a:lnTo>
                    <a:lnTo>
                      <a:pt x="453806" y="84537"/>
                    </a:lnTo>
                    <a:close/>
                    <a:moveTo>
                      <a:pt x="415630" y="58781"/>
                    </a:moveTo>
                    <a:lnTo>
                      <a:pt x="419723" y="58781"/>
                    </a:lnTo>
                    <a:lnTo>
                      <a:pt x="419723" y="84537"/>
                    </a:lnTo>
                    <a:lnTo>
                      <a:pt x="415630" y="84537"/>
                    </a:lnTo>
                    <a:close/>
                    <a:moveTo>
                      <a:pt x="379713" y="58781"/>
                    </a:moveTo>
                    <a:cubicBezTo>
                      <a:pt x="381259" y="58781"/>
                      <a:pt x="382548" y="59296"/>
                      <a:pt x="383836" y="60327"/>
                    </a:cubicBezTo>
                    <a:cubicBezTo>
                      <a:pt x="384867" y="61357"/>
                      <a:pt x="385640" y="62902"/>
                      <a:pt x="385640" y="64705"/>
                    </a:cubicBezTo>
                    <a:lnTo>
                      <a:pt x="385640" y="78613"/>
                    </a:lnTo>
                    <a:cubicBezTo>
                      <a:pt x="385640" y="80416"/>
                      <a:pt x="384867" y="81962"/>
                      <a:pt x="383836" y="82992"/>
                    </a:cubicBezTo>
                    <a:cubicBezTo>
                      <a:pt x="382548" y="84022"/>
                      <a:pt x="381259" y="84537"/>
                      <a:pt x="379713" y="84537"/>
                    </a:cubicBezTo>
                    <a:cubicBezTo>
                      <a:pt x="378166" y="84537"/>
                      <a:pt x="376620" y="84022"/>
                      <a:pt x="375589" y="82992"/>
                    </a:cubicBezTo>
                    <a:cubicBezTo>
                      <a:pt x="374301" y="81962"/>
                      <a:pt x="373785" y="80416"/>
                      <a:pt x="373785" y="78613"/>
                    </a:cubicBezTo>
                    <a:lnTo>
                      <a:pt x="373785" y="64705"/>
                    </a:lnTo>
                    <a:cubicBezTo>
                      <a:pt x="373785" y="62902"/>
                      <a:pt x="374301" y="61357"/>
                      <a:pt x="375589" y="60327"/>
                    </a:cubicBezTo>
                    <a:cubicBezTo>
                      <a:pt x="376620" y="59296"/>
                      <a:pt x="378166" y="58781"/>
                      <a:pt x="379713" y="58781"/>
                    </a:cubicBezTo>
                    <a:close/>
                    <a:moveTo>
                      <a:pt x="188480" y="58781"/>
                    </a:moveTo>
                    <a:lnTo>
                      <a:pt x="192573" y="58781"/>
                    </a:lnTo>
                    <a:lnTo>
                      <a:pt x="192573" y="84537"/>
                    </a:lnTo>
                    <a:lnTo>
                      <a:pt x="188480" y="84537"/>
                    </a:lnTo>
                    <a:close/>
                    <a:moveTo>
                      <a:pt x="150234" y="58781"/>
                    </a:moveTo>
                    <a:lnTo>
                      <a:pt x="154397" y="58781"/>
                    </a:lnTo>
                    <a:lnTo>
                      <a:pt x="154397" y="84537"/>
                    </a:lnTo>
                    <a:lnTo>
                      <a:pt x="150234" y="84537"/>
                    </a:lnTo>
                    <a:close/>
                    <a:moveTo>
                      <a:pt x="112270" y="58781"/>
                    </a:moveTo>
                    <a:lnTo>
                      <a:pt x="116433" y="58781"/>
                    </a:lnTo>
                    <a:lnTo>
                      <a:pt x="116433" y="84537"/>
                    </a:lnTo>
                    <a:lnTo>
                      <a:pt x="112270" y="84537"/>
                    </a:lnTo>
                    <a:close/>
                    <a:moveTo>
                      <a:pt x="76410" y="58781"/>
                    </a:moveTo>
                    <a:cubicBezTo>
                      <a:pt x="77953" y="58781"/>
                      <a:pt x="79239" y="59296"/>
                      <a:pt x="80268" y="60327"/>
                    </a:cubicBezTo>
                    <a:cubicBezTo>
                      <a:pt x="81553" y="61357"/>
                      <a:pt x="82068" y="62902"/>
                      <a:pt x="82068" y="64705"/>
                    </a:cubicBezTo>
                    <a:lnTo>
                      <a:pt x="82068" y="78613"/>
                    </a:lnTo>
                    <a:cubicBezTo>
                      <a:pt x="82068" y="80416"/>
                      <a:pt x="81553" y="81962"/>
                      <a:pt x="80268" y="82992"/>
                    </a:cubicBezTo>
                    <a:cubicBezTo>
                      <a:pt x="79239" y="84022"/>
                      <a:pt x="77953" y="84537"/>
                      <a:pt x="76410" y="84537"/>
                    </a:cubicBezTo>
                    <a:cubicBezTo>
                      <a:pt x="74610" y="84537"/>
                      <a:pt x="73324" y="84022"/>
                      <a:pt x="72038" y="82992"/>
                    </a:cubicBezTo>
                    <a:cubicBezTo>
                      <a:pt x="71009" y="81962"/>
                      <a:pt x="70495" y="80416"/>
                      <a:pt x="70495" y="78613"/>
                    </a:cubicBezTo>
                    <a:lnTo>
                      <a:pt x="70495" y="64705"/>
                    </a:lnTo>
                    <a:cubicBezTo>
                      <a:pt x="70495" y="62902"/>
                      <a:pt x="71009" y="61357"/>
                      <a:pt x="72038" y="60327"/>
                    </a:cubicBezTo>
                    <a:cubicBezTo>
                      <a:pt x="73324" y="59296"/>
                      <a:pt x="74610" y="58781"/>
                      <a:pt x="76410" y="58781"/>
                    </a:cubicBezTo>
                    <a:close/>
                    <a:moveTo>
                      <a:pt x="36129" y="58781"/>
                    </a:moveTo>
                    <a:lnTo>
                      <a:pt x="40292" y="58781"/>
                    </a:lnTo>
                    <a:lnTo>
                      <a:pt x="40292" y="84537"/>
                    </a:lnTo>
                    <a:lnTo>
                      <a:pt x="36129" y="84537"/>
                    </a:lnTo>
                    <a:close/>
                    <a:moveTo>
                      <a:pt x="282685" y="55394"/>
                    </a:moveTo>
                    <a:lnTo>
                      <a:pt x="282685" y="172674"/>
                    </a:lnTo>
                    <a:lnTo>
                      <a:pt x="165194" y="172674"/>
                    </a:lnTo>
                    <a:cubicBezTo>
                      <a:pt x="165194" y="107977"/>
                      <a:pt x="217872" y="55394"/>
                      <a:pt x="282685" y="55394"/>
                    </a:cubicBezTo>
                    <a:close/>
                    <a:moveTo>
                      <a:pt x="568190" y="23972"/>
                    </a:moveTo>
                    <a:lnTo>
                      <a:pt x="568190" y="33767"/>
                    </a:lnTo>
                    <a:cubicBezTo>
                      <a:pt x="568190" y="34798"/>
                      <a:pt x="568964" y="35571"/>
                      <a:pt x="569997" y="35571"/>
                    </a:cubicBezTo>
                    <a:cubicBezTo>
                      <a:pt x="571288" y="35571"/>
                      <a:pt x="571804" y="34798"/>
                      <a:pt x="571804" y="33767"/>
                    </a:cubicBezTo>
                    <a:lnTo>
                      <a:pt x="571804" y="26034"/>
                    </a:lnTo>
                    <a:cubicBezTo>
                      <a:pt x="570771" y="25260"/>
                      <a:pt x="569481" y="24487"/>
                      <a:pt x="568190" y="23972"/>
                    </a:cubicBezTo>
                    <a:close/>
                    <a:moveTo>
                      <a:pt x="40013" y="23972"/>
                    </a:moveTo>
                    <a:cubicBezTo>
                      <a:pt x="38722" y="24487"/>
                      <a:pt x="37690" y="25260"/>
                      <a:pt x="36399" y="26034"/>
                    </a:cubicBezTo>
                    <a:lnTo>
                      <a:pt x="36399" y="33767"/>
                    </a:lnTo>
                    <a:cubicBezTo>
                      <a:pt x="36399" y="34798"/>
                      <a:pt x="37173" y="35313"/>
                      <a:pt x="38206" y="35313"/>
                    </a:cubicBezTo>
                    <a:cubicBezTo>
                      <a:pt x="39497" y="35313"/>
                      <a:pt x="40013" y="34798"/>
                      <a:pt x="40013" y="33767"/>
                    </a:cubicBezTo>
                    <a:close/>
                    <a:moveTo>
                      <a:pt x="530242" y="21394"/>
                    </a:moveTo>
                    <a:lnTo>
                      <a:pt x="530242" y="33767"/>
                    </a:lnTo>
                    <a:cubicBezTo>
                      <a:pt x="530242" y="34798"/>
                      <a:pt x="530758" y="35571"/>
                      <a:pt x="532049" y="35571"/>
                    </a:cubicBezTo>
                    <a:cubicBezTo>
                      <a:pt x="533081" y="35571"/>
                      <a:pt x="533856" y="34798"/>
                      <a:pt x="533856" y="33767"/>
                    </a:cubicBezTo>
                    <a:lnTo>
                      <a:pt x="533856" y="21394"/>
                    </a:lnTo>
                    <a:close/>
                    <a:moveTo>
                      <a:pt x="492035" y="21394"/>
                    </a:moveTo>
                    <a:lnTo>
                      <a:pt x="492035" y="33767"/>
                    </a:lnTo>
                    <a:cubicBezTo>
                      <a:pt x="492035" y="34798"/>
                      <a:pt x="492810" y="35571"/>
                      <a:pt x="493842" y="35571"/>
                    </a:cubicBezTo>
                    <a:cubicBezTo>
                      <a:pt x="495133" y="35571"/>
                      <a:pt x="495650" y="34798"/>
                      <a:pt x="495650" y="33767"/>
                    </a:cubicBezTo>
                    <a:lnTo>
                      <a:pt x="495650" y="21394"/>
                    </a:lnTo>
                    <a:close/>
                    <a:moveTo>
                      <a:pt x="454087" y="21394"/>
                    </a:moveTo>
                    <a:lnTo>
                      <a:pt x="454087" y="33767"/>
                    </a:lnTo>
                    <a:cubicBezTo>
                      <a:pt x="454087" y="34798"/>
                      <a:pt x="454604" y="35571"/>
                      <a:pt x="455894" y="35571"/>
                    </a:cubicBezTo>
                    <a:cubicBezTo>
                      <a:pt x="456927" y="35571"/>
                      <a:pt x="457701" y="34798"/>
                      <a:pt x="457701" y="33767"/>
                    </a:cubicBezTo>
                    <a:lnTo>
                      <a:pt x="457701" y="21394"/>
                    </a:lnTo>
                    <a:close/>
                    <a:moveTo>
                      <a:pt x="415881" y="21394"/>
                    </a:moveTo>
                    <a:lnTo>
                      <a:pt x="415881" y="33767"/>
                    </a:lnTo>
                    <a:cubicBezTo>
                      <a:pt x="415881" y="34798"/>
                      <a:pt x="416655" y="35571"/>
                      <a:pt x="417688" y="35571"/>
                    </a:cubicBezTo>
                    <a:cubicBezTo>
                      <a:pt x="418979" y="35571"/>
                      <a:pt x="419495" y="34798"/>
                      <a:pt x="419495" y="33767"/>
                    </a:cubicBezTo>
                    <a:lnTo>
                      <a:pt x="419495" y="21394"/>
                    </a:lnTo>
                    <a:close/>
                    <a:moveTo>
                      <a:pt x="377933" y="21394"/>
                    </a:moveTo>
                    <a:lnTo>
                      <a:pt x="377933" y="33767"/>
                    </a:lnTo>
                    <a:cubicBezTo>
                      <a:pt x="377933" y="34798"/>
                      <a:pt x="378449" y="35571"/>
                      <a:pt x="379740" y="35571"/>
                    </a:cubicBezTo>
                    <a:cubicBezTo>
                      <a:pt x="381031" y="35571"/>
                      <a:pt x="381547" y="34798"/>
                      <a:pt x="381547" y="33767"/>
                    </a:cubicBezTo>
                    <a:lnTo>
                      <a:pt x="381547" y="21394"/>
                    </a:lnTo>
                    <a:close/>
                    <a:moveTo>
                      <a:pt x="339985" y="21394"/>
                    </a:moveTo>
                    <a:lnTo>
                      <a:pt x="339985" y="33767"/>
                    </a:lnTo>
                    <a:cubicBezTo>
                      <a:pt x="339985" y="34798"/>
                      <a:pt x="340501" y="35571"/>
                      <a:pt x="341792" y="35571"/>
                    </a:cubicBezTo>
                    <a:cubicBezTo>
                      <a:pt x="342824" y="35571"/>
                      <a:pt x="343341" y="34798"/>
                      <a:pt x="343341" y="33767"/>
                    </a:cubicBezTo>
                    <a:lnTo>
                      <a:pt x="343341" y="21394"/>
                    </a:lnTo>
                    <a:close/>
                    <a:moveTo>
                      <a:pt x="302811" y="21394"/>
                    </a:moveTo>
                    <a:lnTo>
                      <a:pt x="302811" y="33767"/>
                    </a:lnTo>
                    <a:cubicBezTo>
                      <a:pt x="302811" y="34798"/>
                      <a:pt x="303327" y="35571"/>
                      <a:pt x="304618" y="35571"/>
                    </a:cubicBezTo>
                    <a:cubicBezTo>
                      <a:pt x="305909" y="35571"/>
                      <a:pt x="306425" y="34798"/>
                      <a:pt x="306425" y="33767"/>
                    </a:cubicBezTo>
                    <a:lnTo>
                      <a:pt x="306425" y="21394"/>
                    </a:lnTo>
                    <a:close/>
                    <a:moveTo>
                      <a:pt x="264863" y="21394"/>
                    </a:moveTo>
                    <a:lnTo>
                      <a:pt x="264863" y="33767"/>
                    </a:lnTo>
                    <a:cubicBezTo>
                      <a:pt x="264863" y="34798"/>
                      <a:pt x="265379" y="35571"/>
                      <a:pt x="266670" y="35571"/>
                    </a:cubicBezTo>
                    <a:cubicBezTo>
                      <a:pt x="267702" y="35571"/>
                      <a:pt x="268477" y="34798"/>
                      <a:pt x="268477" y="33767"/>
                    </a:cubicBezTo>
                    <a:lnTo>
                      <a:pt x="268477" y="21394"/>
                    </a:lnTo>
                    <a:close/>
                    <a:moveTo>
                      <a:pt x="226657" y="21394"/>
                    </a:moveTo>
                    <a:lnTo>
                      <a:pt x="226657" y="33767"/>
                    </a:lnTo>
                    <a:cubicBezTo>
                      <a:pt x="226657" y="34798"/>
                      <a:pt x="227173" y="35571"/>
                      <a:pt x="228464" y="35571"/>
                    </a:cubicBezTo>
                    <a:cubicBezTo>
                      <a:pt x="229754" y="35571"/>
                      <a:pt x="230271" y="34798"/>
                      <a:pt x="230271" y="33767"/>
                    </a:cubicBezTo>
                    <a:lnTo>
                      <a:pt x="230271" y="21394"/>
                    </a:lnTo>
                    <a:close/>
                    <a:moveTo>
                      <a:pt x="188708" y="21394"/>
                    </a:moveTo>
                    <a:lnTo>
                      <a:pt x="188708" y="33767"/>
                    </a:lnTo>
                    <a:cubicBezTo>
                      <a:pt x="188708" y="34798"/>
                      <a:pt x="189225" y="35571"/>
                      <a:pt x="190515" y="35571"/>
                    </a:cubicBezTo>
                    <a:cubicBezTo>
                      <a:pt x="191806" y="35571"/>
                      <a:pt x="192322" y="34798"/>
                      <a:pt x="192322" y="33767"/>
                    </a:cubicBezTo>
                    <a:lnTo>
                      <a:pt x="192322" y="21394"/>
                    </a:lnTo>
                    <a:close/>
                    <a:moveTo>
                      <a:pt x="150502" y="21394"/>
                    </a:moveTo>
                    <a:lnTo>
                      <a:pt x="150502" y="33767"/>
                    </a:lnTo>
                    <a:cubicBezTo>
                      <a:pt x="150502" y="34798"/>
                      <a:pt x="151276" y="35571"/>
                      <a:pt x="152309" y="35571"/>
                    </a:cubicBezTo>
                    <a:cubicBezTo>
                      <a:pt x="153599" y="35571"/>
                      <a:pt x="154116" y="34798"/>
                      <a:pt x="154116" y="33767"/>
                    </a:cubicBezTo>
                    <a:lnTo>
                      <a:pt x="154116" y="21394"/>
                    </a:lnTo>
                    <a:close/>
                    <a:moveTo>
                      <a:pt x="112553" y="21394"/>
                    </a:moveTo>
                    <a:lnTo>
                      <a:pt x="112553" y="33767"/>
                    </a:lnTo>
                    <a:cubicBezTo>
                      <a:pt x="112553" y="34798"/>
                      <a:pt x="113070" y="35571"/>
                      <a:pt x="114361" y="35571"/>
                    </a:cubicBezTo>
                    <a:cubicBezTo>
                      <a:pt x="115393" y="35571"/>
                      <a:pt x="116168" y="34798"/>
                      <a:pt x="116168" y="33767"/>
                    </a:cubicBezTo>
                    <a:lnTo>
                      <a:pt x="116168" y="21394"/>
                    </a:lnTo>
                    <a:close/>
                    <a:moveTo>
                      <a:pt x="74605" y="21394"/>
                    </a:moveTo>
                    <a:lnTo>
                      <a:pt x="74605" y="33767"/>
                    </a:lnTo>
                    <a:cubicBezTo>
                      <a:pt x="74605" y="34798"/>
                      <a:pt x="75122" y="35571"/>
                      <a:pt x="76412" y="35571"/>
                    </a:cubicBezTo>
                    <a:cubicBezTo>
                      <a:pt x="77445" y="35571"/>
                      <a:pt x="77961" y="34798"/>
                      <a:pt x="77961" y="33767"/>
                    </a:cubicBezTo>
                    <a:lnTo>
                      <a:pt x="77961" y="21394"/>
                    </a:lnTo>
                    <a:close/>
                    <a:moveTo>
                      <a:pt x="52662" y="21394"/>
                    </a:moveTo>
                    <a:cubicBezTo>
                      <a:pt x="49565" y="21394"/>
                      <a:pt x="46983" y="21910"/>
                      <a:pt x="44144" y="22683"/>
                    </a:cubicBezTo>
                    <a:lnTo>
                      <a:pt x="44144" y="32993"/>
                    </a:lnTo>
                    <a:cubicBezTo>
                      <a:pt x="44144" y="34798"/>
                      <a:pt x="43627" y="36344"/>
                      <a:pt x="42336" y="37375"/>
                    </a:cubicBezTo>
                    <a:cubicBezTo>
                      <a:pt x="41304" y="38406"/>
                      <a:pt x="39755" y="38922"/>
                      <a:pt x="38206" y="38922"/>
                    </a:cubicBezTo>
                    <a:cubicBezTo>
                      <a:pt x="36657" y="38922"/>
                      <a:pt x="35366" y="38406"/>
                      <a:pt x="34076" y="37375"/>
                    </a:cubicBezTo>
                    <a:cubicBezTo>
                      <a:pt x="33043" y="36344"/>
                      <a:pt x="32269" y="34798"/>
                      <a:pt x="32269" y="32993"/>
                    </a:cubicBezTo>
                    <a:lnTo>
                      <a:pt x="32269" y="29127"/>
                    </a:lnTo>
                    <a:cubicBezTo>
                      <a:pt x="25815" y="34798"/>
                      <a:pt x="21426" y="43046"/>
                      <a:pt x="21426" y="52326"/>
                    </a:cubicBezTo>
                    <a:lnTo>
                      <a:pt x="21426" y="322719"/>
                    </a:lnTo>
                    <a:cubicBezTo>
                      <a:pt x="21426" y="333802"/>
                      <a:pt x="27364" y="343340"/>
                      <a:pt x="36141" y="349010"/>
                    </a:cubicBezTo>
                    <a:lnTo>
                      <a:pt x="36141" y="332771"/>
                    </a:lnTo>
                    <a:lnTo>
                      <a:pt x="40271" y="332771"/>
                    </a:lnTo>
                    <a:lnTo>
                      <a:pt x="40271" y="351073"/>
                    </a:lnTo>
                    <a:cubicBezTo>
                      <a:pt x="44144" y="352877"/>
                      <a:pt x="48274" y="353650"/>
                      <a:pt x="52662" y="353650"/>
                    </a:cubicBezTo>
                    <a:lnTo>
                      <a:pt x="70733" y="353650"/>
                    </a:lnTo>
                    <a:cubicBezTo>
                      <a:pt x="70733" y="353392"/>
                      <a:pt x="70475" y="353135"/>
                      <a:pt x="70475" y="352877"/>
                    </a:cubicBezTo>
                    <a:lnTo>
                      <a:pt x="70475" y="338958"/>
                    </a:lnTo>
                    <a:cubicBezTo>
                      <a:pt x="70475" y="336896"/>
                      <a:pt x="70991" y="335349"/>
                      <a:pt x="72282" y="334318"/>
                    </a:cubicBezTo>
                    <a:cubicBezTo>
                      <a:pt x="73315" y="333287"/>
                      <a:pt x="74863" y="332771"/>
                      <a:pt x="76412" y="332771"/>
                    </a:cubicBezTo>
                    <a:cubicBezTo>
                      <a:pt x="77961" y="332771"/>
                      <a:pt x="79252" y="333287"/>
                      <a:pt x="80543" y="334318"/>
                    </a:cubicBezTo>
                    <a:cubicBezTo>
                      <a:pt x="81575" y="335349"/>
                      <a:pt x="82350" y="336896"/>
                      <a:pt x="82350" y="338958"/>
                    </a:cubicBezTo>
                    <a:lnTo>
                      <a:pt x="82350" y="352877"/>
                    </a:lnTo>
                    <a:cubicBezTo>
                      <a:pt x="82350" y="353135"/>
                      <a:pt x="81834" y="353392"/>
                      <a:pt x="81834" y="353650"/>
                    </a:cubicBezTo>
                    <a:lnTo>
                      <a:pt x="112295" y="353650"/>
                    </a:lnTo>
                    <a:lnTo>
                      <a:pt x="112295" y="332771"/>
                    </a:lnTo>
                    <a:lnTo>
                      <a:pt x="116426" y="332771"/>
                    </a:lnTo>
                    <a:lnTo>
                      <a:pt x="116426" y="353650"/>
                    </a:lnTo>
                    <a:lnTo>
                      <a:pt x="150243" y="353650"/>
                    </a:lnTo>
                    <a:lnTo>
                      <a:pt x="150243" y="332771"/>
                    </a:lnTo>
                    <a:lnTo>
                      <a:pt x="154374" y="332771"/>
                    </a:lnTo>
                    <a:lnTo>
                      <a:pt x="154374" y="353650"/>
                    </a:lnTo>
                    <a:lnTo>
                      <a:pt x="188708" y="353650"/>
                    </a:lnTo>
                    <a:lnTo>
                      <a:pt x="188708" y="332771"/>
                    </a:lnTo>
                    <a:lnTo>
                      <a:pt x="192839" y="332771"/>
                    </a:lnTo>
                    <a:lnTo>
                      <a:pt x="192839" y="353650"/>
                    </a:lnTo>
                    <a:lnTo>
                      <a:pt x="223042" y="353650"/>
                    </a:lnTo>
                    <a:cubicBezTo>
                      <a:pt x="223042" y="353392"/>
                      <a:pt x="222784" y="353135"/>
                      <a:pt x="222784" y="352877"/>
                    </a:cubicBezTo>
                    <a:lnTo>
                      <a:pt x="222784" y="338958"/>
                    </a:lnTo>
                    <a:cubicBezTo>
                      <a:pt x="222784" y="336896"/>
                      <a:pt x="223301" y="335349"/>
                      <a:pt x="224591" y="334318"/>
                    </a:cubicBezTo>
                    <a:cubicBezTo>
                      <a:pt x="225624" y="333287"/>
                      <a:pt x="227173" y="332771"/>
                      <a:pt x="228722" y="332771"/>
                    </a:cubicBezTo>
                    <a:cubicBezTo>
                      <a:pt x="230271" y="332771"/>
                      <a:pt x="231561" y="333287"/>
                      <a:pt x="232852" y="334318"/>
                    </a:cubicBezTo>
                    <a:cubicBezTo>
                      <a:pt x="233885" y="335349"/>
                      <a:pt x="234659" y="336896"/>
                      <a:pt x="234659" y="338958"/>
                    </a:cubicBezTo>
                    <a:lnTo>
                      <a:pt x="234659" y="352877"/>
                    </a:lnTo>
                    <a:cubicBezTo>
                      <a:pt x="234659" y="353135"/>
                      <a:pt x="234143" y="353392"/>
                      <a:pt x="234143" y="353650"/>
                    </a:cubicBezTo>
                    <a:lnTo>
                      <a:pt x="264605" y="353650"/>
                    </a:lnTo>
                    <a:lnTo>
                      <a:pt x="264605" y="332771"/>
                    </a:lnTo>
                    <a:lnTo>
                      <a:pt x="268735" y="332771"/>
                    </a:lnTo>
                    <a:lnTo>
                      <a:pt x="268735" y="353650"/>
                    </a:lnTo>
                    <a:lnTo>
                      <a:pt x="302811" y="353650"/>
                    </a:lnTo>
                    <a:lnTo>
                      <a:pt x="302811" y="332771"/>
                    </a:lnTo>
                    <a:lnTo>
                      <a:pt x="306683" y="332771"/>
                    </a:lnTo>
                    <a:lnTo>
                      <a:pt x="306683" y="353650"/>
                    </a:lnTo>
                    <a:lnTo>
                      <a:pt x="339727" y="353650"/>
                    </a:lnTo>
                    <a:lnTo>
                      <a:pt x="339727" y="332771"/>
                    </a:lnTo>
                    <a:lnTo>
                      <a:pt x="343857" y="332771"/>
                    </a:lnTo>
                    <a:lnTo>
                      <a:pt x="343857" y="353650"/>
                    </a:lnTo>
                    <a:lnTo>
                      <a:pt x="374319" y="353650"/>
                    </a:lnTo>
                    <a:cubicBezTo>
                      <a:pt x="374319" y="353392"/>
                      <a:pt x="373802" y="353135"/>
                      <a:pt x="373802" y="352877"/>
                    </a:cubicBezTo>
                    <a:lnTo>
                      <a:pt x="373802" y="338958"/>
                    </a:lnTo>
                    <a:cubicBezTo>
                      <a:pt x="373802" y="336896"/>
                      <a:pt x="374577" y="335349"/>
                      <a:pt x="375609" y="334318"/>
                    </a:cubicBezTo>
                    <a:cubicBezTo>
                      <a:pt x="376900" y="333287"/>
                      <a:pt x="378191" y="332771"/>
                      <a:pt x="379740" y="332771"/>
                    </a:cubicBezTo>
                    <a:cubicBezTo>
                      <a:pt x="381289" y="332771"/>
                      <a:pt x="382838" y="333287"/>
                      <a:pt x="383870" y="334318"/>
                    </a:cubicBezTo>
                    <a:cubicBezTo>
                      <a:pt x="385161" y="335349"/>
                      <a:pt x="385677" y="336896"/>
                      <a:pt x="385677" y="338958"/>
                    </a:cubicBezTo>
                    <a:lnTo>
                      <a:pt x="385677" y="352877"/>
                    </a:lnTo>
                    <a:cubicBezTo>
                      <a:pt x="385677" y="353135"/>
                      <a:pt x="385419" y="353392"/>
                      <a:pt x="385419" y="353650"/>
                    </a:cubicBezTo>
                    <a:lnTo>
                      <a:pt x="415881" y="353650"/>
                    </a:lnTo>
                    <a:lnTo>
                      <a:pt x="415881" y="332771"/>
                    </a:lnTo>
                    <a:lnTo>
                      <a:pt x="420011" y="332771"/>
                    </a:lnTo>
                    <a:lnTo>
                      <a:pt x="420011" y="353650"/>
                    </a:lnTo>
                    <a:lnTo>
                      <a:pt x="453829" y="353650"/>
                    </a:lnTo>
                    <a:lnTo>
                      <a:pt x="453829" y="332771"/>
                    </a:lnTo>
                    <a:lnTo>
                      <a:pt x="457960" y="332771"/>
                    </a:lnTo>
                    <a:lnTo>
                      <a:pt x="457960" y="353650"/>
                    </a:lnTo>
                    <a:lnTo>
                      <a:pt x="492035" y="353650"/>
                    </a:lnTo>
                    <a:lnTo>
                      <a:pt x="492035" y="332771"/>
                    </a:lnTo>
                    <a:lnTo>
                      <a:pt x="495908" y="332771"/>
                    </a:lnTo>
                    <a:lnTo>
                      <a:pt x="495908" y="353650"/>
                    </a:lnTo>
                    <a:lnTo>
                      <a:pt x="526369" y="353650"/>
                    </a:lnTo>
                    <a:cubicBezTo>
                      <a:pt x="526369" y="353392"/>
                      <a:pt x="526111" y="353135"/>
                      <a:pt x="526111" y="352877"/>
                    </a:cubicBezTo>
                    <a:lnTo>
                      <a:pt x="526111" y="338958"/>
                    </a:lnTo>
                    <a:cubicBezTo>
                      <a:pt x="526111" y="336896"/>
                      <a:pt x="526628" y="335349"/>
                      <a:pt x="527918" y="334318"/>
                    </a:cubicBezTo>
                    <a:cubicBezTo>
                      <a:pt x="528951" y="333287"/>
                      <a:pt x="530500" y="332771"/>
                      <a:pt x="532049" y="332771"/>
                    </a:cubicBezTo>
                    <a:cubicBezTo>
                      <a:pt x="533598" y="332771"/>
                      <a:pt x="534888" y="333287"/>
                      <a:pt x="536179" y="334318"/>
                    </a:cubicBezTo>
                    <a:cubicBezTo>
                      <a:pt x="537212" y="335349"/>
                      <a:pt x="537986" y="336896"/>
                      <a:pt x="537986" y="338958"/>
                    </a:cubicBezTo>
                    <a:lnTo>
                      <a:pt x="537986" y="352877"/>
                    </a:lnTo>
                    <a:cubicBezTo>
                      <a:pt x="537986" y="353135"/>
                      <a:pt x="537728" y="353392"/>
                      <a:pt x="537470" y="353650"/>
                    </a:cubicBezTo>
                    <a:lnTo>
                      <a:pt x="555540" y="353650"/>
                    </a:lnTo>
                    <a:cubicBezTo>
                      <a:pt x="559929" y="353650"/>
                      <a:pt x="564059" y="352877"/>
                      <a:pt x="567932" y="351073"/>
                    </a:cubicBezTo>
                    <a:lnTo>
                      <a:pt x="567932" y="332771"/>
                    </a:lnTo>
                    <a:lnTo>
                      <a:pt x="572062" y="332771"/>
                    </a:lnTo>
                    <a:lnTo>
                      <a:pt x="572062" y="349010"/>
                    </a:lnTo>
                    <a:cubicBezTo>
                      <a:pt x="580839" y="343340"/>
                      <a:pt x="586777" y="333802"/>
                      <a:pt x="586777" y="322719"/>
                    </a:cubicBezTo>
                    <a:lnTo>
                      <a:pt x="586777" y="52326"/>
                    </a:lnTo>
                    <a:cubicBezTo>
                      <a:pt x="586777" y="43046"/>
                      <a:pt x="582388" y="34798"/>
                      <a:pt x="575934" y="29127"/>
                    </a:cubicBezTo>
                    <a:lnTo>
                      <a:pt x="575934" y="32993"/>
                    </a:lnTo>
                    <a:cubicBezTo>
                      <a:pt x="575934" y="34798"/>
                      <a:pt x="575160" y="36344"/>
                      <a:pt x="574127" y="37375"/>
                    </a:cubicBezTo>
                    <a:cubicBezTo>
                      <a:pt x="572837" y="38406"/>
                      <a:pt x="571546" y="38922"/>
                      <a:pt x="569997" y="38922"/>
                    </a:cubicBezTo>
                    <a:cubicBezTo>
                      <a:pt x="568448" y="38922"/>
                      <a:pt x="566899" y="38406"/>
                      <a:pt x="565867" y="37375"/>
                    </a:cubicBezTo>
                    <a:cubicBezTo>
                      <a:pt x="564576" y="36344"/>
                      <a:pt x="564059" y="34798"/>
                      <a:pt x="564059" y="32993"/>
                    </a:cubicBezTo>
                    <a:lnTo>
                      <a:pt x="564059" y="22683"/>
                    </a:lnTo>
                    <a:cubicBezTo>
                      <a:pt x="561220" y="21910"/>
                      <a:pt x="558638" y="21394"/>
                      <a:pt x="555540" y="21394"/>
                    </a:cubicBezTo>
                    <a:lnTo>
                      <a:pt x="537728" y="21394"/>
                    </a:lnTo>
                    <a:lnTo>
                      <a:pt x="537728" y="32993"/>
                    </a:lnTo>
                    <a:cubicBezTo>
                      <a:pt x="537728" y="34798"/>
                      <a:pt x="537212" y="36344"/>
                      <a:pt x="535921" y="37375"/>
                    </a:cubicBezTo>
                    <a:cubicBezTo>
                      <a:pt x="534888" y="38406"/>
                      <a:pt x="533340" y="38922"/>
                      <a:pt x="531791" y="38922"/>
                    </a:cubicBezTo>
                    <a:cubicBezTo>
                      <a:pt x="530242" y="38922"/>
                      <a:pt x="528951" y="38406"/>
                      <a:pt x="527660" y="37375"/>
                    </a:cubicBezTo>
                    <a:cubicBezTo>
                      <a:pt x="526628" y="36344"/>
                      <a:pt x="526111" y="34798"/>
                      <a:pt x="526111" y="32993"/>
                    </a:cubicBezTo>
                    <a:lnTo>
                      <a:pt x="526111" y="21394"/>
                    </a:lnTo>
                    <a:lnTo>
                      <a:pt x="499780" y="21394"/>
                    </a:lnTo>
                    <a:lnTo>
                      <a:pt x="499780" y="32993"/>
                    </a:lnTo>
                    <a:cubicBezTo>
                      <a:pt x="499780" y="34798"/>
                      <a:pt x="499264" y="36344"/>
                      <a:pt x="497973" y="37375"/>
                    </a:cubicBezTo>
                    <a:cubicBezTo>
                      <a:pt x="496682" y="38406"/>
                      <a:pt x="495391" y="38922"/>
                      <a:pt x="493842" y="38922"/>
                    </a:cubicBezTo>
                    <a:cubicBezTo>
                      <a:pt x="492294" y="38922"/>
                      <a:pt x="491003" y="38406"/>
                      <a:pt x="489712" y="37375"/>
                    </a:cubicBezTo>
                    <a:cubicBezTo>
                      <a:pt x="488679" y="36344"/>
                      <a:pt x="487905" y="34798"/>
                      <a:pt x="487905" y="32993"/>
                    </a:cubicBezTo>
                    <a:lnTo>
                      <a:pt x="487905" y="21394"/>
                    </a:lnTo>
                    <a:lnTo>
                      <a:pt x="461574" y="21394"/>
                    </a:lnTo>
                    <a:lnTo>
                      <a:pt x="461574" y="32993"/>
                    </a:lnTo>
                    <a:cubicBezTo>
                      <a:pt x="461574" y="34798"/>
                      <a:pt x="461057" y="36344"/>
                      <a:pt x="459767" y="37375"/>
                    </a:cubicBezTo>
                    <a:cubicBezTo>
                      <a:pt x="458734" y="38406"/>
                      <a:pt x="457185" y="38922"/>
                      <a:pt x="455636" y="38922"/>
                    </a:cubicBezTo>
                    <a:cubicBezTo>
                      <a:pt x="454087" y="38922"/>
                      <a:pt x="452797" y="38406"/>
                      <a:pt x="451506" y="37375"/>
                    </a:cubicBezTo>
                    <a:cubicBezTo>
                      <a:pt x="450473" y="36344"/>
                      <a:pt x="449957" y="34798"/>
                      <a:pt x="449957" y="32993"/>
                    </a:cubicBezTo>
                    <a:lnTo>
                      <a:pt x="449957" y="21394"/>
                    </a:lnTo>
                    <a:lnTo>
                      <a:pt x="423625" y="21394"/>
                    </a:lnTo>
                    <a:lnTo>
                      <a:pt x="423625" y="32993"/>
                    </a:lnTo>
                    <a:cubicBezTo>
                      <a:pt x="423625" y="34798"/>
                      <a:pt x="423109" y="36344"/>
                      <a:pt x="421818" y="37375"/>
                    </a:cubicBezTo>
                    <a:cubicBezTo>
                      <a:pt x="420786" y="38406"/>
                      <a:pt x="419237" y="38922"/>
                      <a:pt x="417688" y="38922"/>
                    </a:cubicBezTo>
                    <a:cubicBezTo>
                      <a:pt x="416139" y="38922"/>
                      <a:pt x="414848" y="38406"/>
                      <a:pt x="413558" y="37375"/>
                    </a:cubicBezTo>
                    <a:cubicBezTo>
                      <a:pt x="412525" y="36344"/>
                      <a:pt x="411751" y="34798"/>
                      <a:pt x="411751" y="32993"/>
                    </a:cubicBezTo>
                    <a:lnTo>
                      <a:pt x="411751" y="21394"/>
                    </a:lnTo>
                    <a:lnTo>
                      <a:pt x="385677" y="21394"/>
                    </a:lnTo>
                    <a:lnTo>
                      <a:pt x="385677" y="32993"/>
                    </a:lnTo>
                    <a:cubicBezTo>
                      <a:pt x="385677" y="34798"/>
                      <a:pt x="384903" y="36344"/>
                      <a:pt x="383870" y="37375"/>
                    </a:cubicBezTo>
                    <a:cubicBezTo>
                      <a:pt x="382580" y="38406"/>
                      <a:pt x="381289" y="38922"/>
                      <a:pt x="379740" y="38922"/>
                    </a:cubicBezTo>
                    <a:cubicBezTo>
                      <a:pt x="378191" y="38922"/>
                      <a:pt x="376642" y="38406"/>
                      <a:pt x="375609" y="37375"/>
                    </a:cubicBezTo>
                    <a:cubicBezTo>
                      <a:pt x="374319" y="36344"/>
                      <a:pt x="373802" y="34798"/>
                      <a:pt x="373802" y="32993"/>
                    </a:cubicBezTo>
                    <a:lnTo>
                      <a:pt x="373802" y="21394"/>
                    </a:lnTo>
                    <a:lnTo>
                      <a:pt x="347471" y="21394"/>
                    </a:lnTo>
                    <a:lnTo>
                      <a:pt x="347471" y="32993"/>
                    </a:lnTo>
                    <a:cubicBezTo>
                      <a:pt x="347471" y="34798"/>
                      <a:pt x="346955" y="36344"/>
                      <a:pt x="345664" y="37375"/>
                    </a:cubicBezTo>
                    <a:cubicBezTo>
                      <a:pt x="344631" y="38406"/>
                      <a:pt x="343082" y="38922"/>
                      <a:pt x="341534" y="38922"/>
                    </a:cubicBezTo>
                    <a:cubicBezTo>
                      <a:pt x="339985" y="38922"/>
                      <a:pt x="338694" y="38406"/>
                      <a:pt x="337403" y="37375"/>
                    </a:cubicBezTo>
                    <a:cubicBezTo>
                      <a:pt x="336371" y="36344"/>
                      <a:pt x="335854" y="34798"/>
                      <a:pt x="335854" y="32993"/>
                    </a:cubicBezTo>
                    <a:lnTo>
                      <a:pt x="335854" y="21394"/>
                    </a:lnTo>
                    <a:lnTo>
                      <a:pt x="310556" y="21394"/>
                    </a:lnTo>
                    <a:lnTo>
                      <a:pt x="310556" y="32993"/>
                    </a:lnTo>
                    <a:cubicBezTo>
                      <a:pt x="310556" y="34798"/>
                      <a:pt x="309781" y="36344"/>
                      <a:pt x="308748" y="37375"/>
                    </a:cubicBezTo>
                    <a:cubicBezTo>
                      <a:pt x="307458" y="38406"/>
                      <a:pt x="306167" y="38922"/>
                      <a:pt x="304618" y="38922"/>
                    </a:cubicBezTo>
                    <a:cubicBezTo>
                      <a:pt x="303069" y="38922"/>
                      <a:pt x="301520" y="38406"/>
                      <a:pt x="300488" y="37375"/>
                    </a:cubicBezTo>
                    <a:cubicBezTo>
                      <a:pt x="299197" y="36344"/>
                      <a:pt x="298681" y="34798"/>
                      <a:pt x="298681" y="32993"/>
                    </a:cubicBezTo>
                    <a:lnTo>
                      <a:pt x="298681" y="21394"/>
                    </a:lnTo>
                    <a:lnTo>
                      <a:pt x="272349" y="21394"/>
                    </a:lnTo>
                    <a:lnTo>
                      <a:pt x="272349" y="32993"/>
                    </a:lnTo>
                    <a:cubicBezTo>
                      <a:pt x="272349" y="34798"/>
                      <a:pt x="271833" y="36344"/>
                      <a:pt x="270542" y="37375"/>
                    </a:cubicBezTo>
                    <a:cubicBezTo>
                      <a:pt x="269510" y="38406"/>
                      <a:pt x="268219" y="38922"/>
                      <a:pt x="266670" y="38922"/>
                    </a:cubicBezTo>
                    <a:cubicBezTo>
                      <a:pt x="265121" y="38922"/>
                      <a:pt x="263572" y="38406"/>
                      <a:pt x="262539" y="37375"/>
                    </a:cubicBezTo>
                    <a:cubicBezTo>
                      <a:pt x="261249" y="36344"/>
                      <a:pt x="260732" y="34798"/>
                      <a:pt x="260732" y="32993"/>
                    </a:cubicBezTo>
                    <a:lnTo>
                      <a:pt x="260732" y="21394"/>
                    </a:lnTo>
                    <a:lnTo>
                      <a:pt x="234401" y="21394"/>
                    </a:lnTo>
                    <a:lnTo>
                      <a:pt x="234401" y="32993"/>
                    </a:lnTo>
                    <a:cubicBezTo>
                      <a:pt x="234401" y="34798"/>
                      <a:pt x="233885" y="36344"/>
                      <a:pt x="232594" y="37375"/>
                    </a:cubicBezTo>
                    <a:cubicBezTo>
                      <a:pt x="231561" y="38406"/>
                      <a:pt x="230012" y="38922"/>
                      <a:pt x="228464" y="38922"/>
                    </a:cubicBezTo>
                    <a:cubicBezTo>
                      <a:pt x="226915" y="38922"/>
                      <a:pt x="225624" y="38406"/>
                      <a:pt x="224333" y="37375"/>
                    </a:cubicBezTo>
                    <a:cubicBezTo>
                      <a:pt x="223301" y="36344"/>
                      <a:pt x="222526" y="34798"/>
                      <a:pt x="222526" y="32993"/>
                    </a:cubicBezTo>
                    <a:lnTo>
                      <a:pt x="222526" y="21394"/>
                    </a:lnTo>
                    <a:lnTo>
                      <a:pt x="196453" y="21394"/>
                    </a:lnTo>
                    <a:lnTo>
                      <a:pt x="196453" y="32993"/>
                    </a:lnTo>
                    <a:cubicBezTo>
                      <a:pt x="196453" y="34798"/>
                      <a:pt x="195678" y="36344"/>
                      <a:pt x="194646" y="37375"/>
                    </a:cubicBezTo>
                    <a:cubicBezTo>
                      <a:pt x="193355" y="38406"/>
                      <a:pt x="192064" y="38922"/>
                      <a:pt x="190515" y="38922"/>
                    </a:cubicBezTo>
                    <a:cubicBezTo>
                      <a:pt x="188967" y="38922"/>
                      <a:pt x="187418" y="38406"/>
                      <a:pt x="186385" y="37375"/>
                    </a:cubicBezTo>
                    <a:cubicBezTo>
                      <a:pt x="185094" y="36344"/>
                      <a:pt x="184578" y="34798"/>
                      <a:pt x="184578" y="32993"/>
                    </a:cubicBezTo>
                    <a:lnTo>
                      <a:pt x="184578" y="21394"/>
                    </a:lnTo>
                    <a:lnTo>
                      <a:pt x="158246" y="21394"/>
                    </a:lnTo>
                    <a:lnTo>
                      <a:pt x="158246" y="32993"/>
                    </a:lnTo>
                    <a:cubicBezTo>
                      <a:pt x="158246" y="34798"/>
                      <a:pt x="157730" y="36344"/>
                      <a:pt x="156439" y="37375"/>
                    </a:cubicBezTo>
                    <a:cubicBezTo>
                      <a:pt x="155406" y="38406"/>
                      <a:pt x="153858" y="38922"/>
                      <a:pt x="152309" y="38922"/>
                    </a:cubicBezTo>
                    <a:cubicBezTo>
                      <a:pt x="150760" y="38922"/>
                      <a:pt x="149469" y="38406"/>
                      <a:pt x="148178" y="37375"/>
                    </a:cubicBezTo>
                    <a:cubicBezTo>
                      <a:pt x="147146" y="36344"/>
                      <a:pt x="146371" y="34798"/>
                      <a:pt x="146371" y="32993"/>
                    </a:cubicBezTo>
                    <a:lnTo>
                      <a:pt x="146371" y="21394"/>
                    </a:lnTo>
                    <a:lnTo>
                      <a:pt x="120298" y="21394"/>
                    </a:lnTo>
                    <a:lnTo>
                      <a:pt x="120298" y="32993"/>
                    </a:lnTo>
                    <a:cubicBezTo>
                      <a:pt x="120298" y="34798"/>
                      <a:pt x="119782" y="36344"/>
                      <a:pt x="118491" y="37375"/>
                    </a:cubicBezTo>
                    <a:cubicBezTo>
                      <a:pt x="117200" y="38406"/>
                      <a:pt x="115909" y="38922"/>
                      <a:pt x="114361" y="38922"/>
                    </a:cubicBezTo>
                    <a:cubicBezTo>
                      <a:pt x="112812" y="38922"/>
                      <a:pt x="111521" y="38406"/>
                      <a:pt x="110230" y="37375"/>
                    </a:cubicBezTo>
                    <a:cubicBezTo>
                      <a:pt x="108939" y="36344"/>
                      <a:pt x="108423" y="34798"/>
                      <a:pt x="108423" y="32993"/>
                    </a:cubicBezTo>
                    <a:lnTo>
                      <a:pt x="108423" y="21394"/>
                    </a:lnTo>
                    <a:lnTo>
                      <a:pt x="82350" y="21394"/>
                    </a:lnTo>
                    <a:lnTo>
                      <a:pt x="82350" y="32993"/>
                    </a:lnTo>
                    <a:cubicBezTo>
                      <a:pt x="82350" y="34798"/>
                      <a:pt x="81575" y="36344"/>
                      <a:pt x="80543" y="37375"/>
                    </a:cubicBezTo>
                    <a:cubicBezTo>
                      <a:pt x="79252" y="38406"/>
                      <a:pt x="77961" y="38922"/>
                      <a:pt x="76412" y="38922"/>
                    </a:cubicBezTo>
                    <a:cubicBezTo>
                      <a:pt x="74863" y="38922"/>
                      <a:pt x="73315" y="38406"/>
                      <a:pt x="72282" y="37375"/>
                    </a:cubicBezTo>
                    <a:cubicBezTo>
                      <a:pt x="70991" y="36344"/>
                      <a:pt x="70475" y="34798"/>
                      <a:pt x="70475" y="32993"/>
                    </a:cubicBezTo>
                    <a:lnTo>
                      <a:pt x="70475" y="21394"/>
                    </a:lnTo>
                    <a:close/>
                    <a:moveTo>
                      <a:pt x="52662" y="0"/>
                    </a:moveTo>
                    <a:lnTo>
                      <a:pt x="555540" y="0"/>
                    </a:lnTo>
                    <a:cubicBezTo>
                      <a:pt x="584712" y="0"/>
                      <a:pt x="608203" y="23456"/>
                      <a:pt x="608203" y="52326"/>
                    </a:cubicBezTo>
                    <a:lnTo>
                      <a:pt x="608203" y="386902"/>
                    </a:lnTo>
                    <a:cubicBezTo>
                      <a:pt x="608203" y="415771"/>
                      <a:pt x="584712" y="439485"/>
                      <a:pt x="555540" y="439485"/>
                    </a:cubicBezTo>
                    <a:lnTo>
                      <a:pt x="325528" y="439485"/>
                    </a:lnTo>
                    <a:lnTo>
                      <a:pt x="325528" y="484078"/>
                    </a:lnTo>
                    <a:lnTo>
                      <a:pt x="486614" y="484078"/>
                    </a:lnTo>
                    <a:lnTo>
                      <a:pt x="508041" y="505472"/>
                    </a:lnTo>
                    <a:lnTo>
                      <a:pt x="508041" y="527124"/>
                    </a:lnTo>
                    <a:lnTo>
                      <a:pt x="100162" y="527124"/>
                    </a:lnTo>
                    <a:lnTo>
                      <a:pt x="100162" y="505472"/>
                    </a:lnTo>
                    <a:lnTo>
                      <a:pt x="121589" y="484078"/>
                    </a:lnTo>
                    <a:lnTo>
                      <a:pt x="282675" y="484078"/>
                    </a:lnTo>
                    <a:lnTo>
                      <a:pt x="282675" y="439485"/>
                    </a:lnTo>
                    <a:lnTo>
                      <a:pt x="52662" y="439485"/>
                    </a:lnTo>
                    <a:cubicBezTo>
                      <a:pt x="23750" y="439485"/>
                      <a:pt x="0" y="415771"/>
                      <a:pt x="0" y="386902"/>
                    </a:cubicBezTo>
                    <a:lnTo>
                      <a:pt x="0" y="52326"/>
                    </a:lnTo>
                    <a:cubicBezTo>
                      <a:pt x="0" y="23456"/>
                      <a:pt x="23750" y="0"/>
                      <a:pt x="526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19" name="business-bars-graphic_15237"/>
              <p:cNvSpPr>
                <a:spLocks noChangeAspect="1"/>
              </p:cNvSpPr>
              <p:nvPr/>
            </p:nvSpPr>
            <p:spPr bwMode="auto">
              <a:xfrm>
                <a:off x="9229" y="4941"/>
                <a:ext cx="771" cy="697"/>
              </a:xfrm>
              <a:custGeom>
                <a:avLst/>
                <a:gdLst>
                  <a:gd name="connsiteX0" fmla="*/ 41158 w 584292"/>
                  <a:gd name="connsiteY0" fmla="*/ 446576 h 527936"/>
                  <a:gd name="connsiteX1" fmla="*/ 543134 w 584292"/>
                  <a:gd name="connsiteY1" fmla="*/ 446576 h 527936"/>
                  <a:gd name="connsiteX2" fmla="*/ 584292 w 584292"/>
                  <a:gd name="connsiteY2" fmla="*/ 487659 h 527936"/>
                  <a:gd name="connsiteX3" fmla="*/ 543134 w 584292"/>
                  <a:gd name="connsiteY3" fmla="*/ 527936 h 527936"/>
                  <a:gd name="connsiteX4" fmla="*/ 41158 w 584292"/>
                  <a:gd name="connsiteY4" fmla="*/ 527936 h 527936"/>
                  <a:gd name="connsiteX5" fmla="*/ 0 w 584292"/>
                  <a:gd name="connsiteY5" fmla="*/ 487659 h 527936"/>
                  <a:gd name="connsiteX6" fmla="*/ 41158 w 584292"/>
                  <a:gd name="connsiteY6" fmla="*/ 446576 h 527936"/>
                  <a:gd name="connsiteX7" fmla="*/ 62981 w 584292"/>
                  <a:gd name="connsiteY7" fmla="*/ 268438 h 527936"/>
                  <a:gd name="connsiteX8" fmla="*/ 172707 w 584292"/>
                  <a:gd name="connsiteY8" fmla="*/ 268438 h 527936"/>
                  <a:gd name="connsiteX9" fmla="*/ 193684 w 584292"/>
                  <a:gd name="connsiteY9" fmla="*/ 289386 h 527936"/>
                  <a:gd name="connsiteX10" fmla="*/ 193684 w 584292"/>
                  <a:gd name="connsiteY10" fmla="*/ 409434 h 527936"/>
                  <a:gd name="connsiteX11" fmla="*/ 172707 w 584292"/>
                  <a:gd name="connsiteY11" fmla="*/ 430382 h 527936"/>
                  <a:gd name="connsiteX12" fmla="*/ 62981 w 584292"/>
                  <a:gd name="connsiteY12" fmla="*/ 430382 h 527936"/>
                  <a:gd name="connsiteX13" fmla="*/ 41198 w 584292"/>
                  <a:gd name="connsiteY13" fmla="*/ 409434 h 527936"/>
                  <a:gd name="connsiteX14" fmla="*/ 41198 w 584292"/>
                  <a:gd name="connsiteY14" fmla="*/ 289386 h 527936"/>
                  <a:gd name="connsiteX15" fmla="*/ 62981 w 584292"/>
                  <a:gd name="connsiteY15" fmla="*/ 268438 h 527936"/>
                  <a:gd name="connsiteX16" fmla="*/ 411585 w 584292"/>
                  <a:gd name="connsiteY16" fmla="*/ 158834 h 527936"/>
                  <a:gd name="connsiteX17" fmla="*/ 521311 w 584292"/>
                  <a:gd name="connsiteY17" fmla="*/ 158834 h 527936"/>
                  <a:gd name="connsiteX18" fmla="*/ 543094 w 584292"/>
                  <a:gd name="connsiteY18" fmla="*/ 180590 h 527936"/>
                  <a:gd name="connsiteX19" fmla="*/ 543094 w 584292"/>
                  <a:gd name="connsiteY19" fmla="*/ 409431 h 527936"/>
                  <a:gd name="connsiteX20" fmla="*/ 521311 w 584292"/>
                  <a:gd name="connsiteY20" fmla="*/ 430381 h 527936"/>
                  <a:gd name="connsiteX21" fmla="*/ 411585 w 584292"/>
                  <a:gd name="connsiteY21" fmla="*/ 430381 h 527936"/>
                  <a:gd name="connsiteX22" fmla="*/ 390608 w 584292"/>
                  <a:gd name="connsiteY22" fmla="*/ 409431 h 527936"/>
                  <a:gd name="connsiteX23" fmla="*/ 390608 w 584292"/>
                  <a:gd name="connsiteY23" fmla="*/ 180590 h 527936"/>
                  <a:gd name="connsiteX24" fmla="*/ 411585 w 584292"/>
                  <a:gd name="connsiteY24" fmla="*/ 158834 h 527936"/>
                  <a:gd name="connsiteX25" fmla="*/ 237226 w 584292"/>
                  <a:gd name="connsiteY25" fmla="*/ 0 h 527936"/>
                  <a:gd name="connsiteX26" fmla="*/ 347066 w 584292"/>
                  <a:gd name="connsiteY26" fmla="*/ 0 h 527936"/>
                  <a:gd name="connsiteX27" fmla="*/ 368065 w 584292"/>
                  <a:gd name="connsiteY27" fmla="*/ 21761 h 527936"/>
                  <a:gd name="connsiteX28" fmla="*/ 368065 w 584292"/>
                  <a:gd name="connsiteY28" fmla="*/ 409426 h 527936"/>
                  <a:gd name="connsiteX29" fmla="*/ 347066 w 584292"/>
                  <a:gd name="connsiteY29" fmla="*/ 430381 h 527936"/>
                  <a:gd name="connsiteX30" fmla="*/ 237226 w 584292"/>
                  <a:gd name="connsiteY30" fmla="*/ 430381 h 527936"/>
                  <a:gd name="connsiteX31" fmla="*/ 216227 w 584292"/>
                  <a:gd name="connsiteY31" fmla="*/ 409426 h 527936"/>
                  <a:gd name="connsiteX32" fmla="*/ 216227 w 584292"/>
                  <a:gd name="connsiteY32" fmla="*/ 21761 h 527936"/>
                  <a:gd name="connsiteX33" fmla="*/ 237226 w 584292"/>
                  <a:gd name="connsiteY33" fmla="*/ 0 h 527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84292" h="527936">
                    <a:moveTo>
                      <a:pt x="41158" y="446576"/>
                    </a:moveTo>
                    <a:lnTo>
                      <a:pt x="543134" y="446576"/>
                    </a:lnTo>
                    <a:cubicBezTo>
                      <a:pt x="565730" y="446576"/>
                      <a:pt x="584292" y="465104"/>
                      <a:pt x="584292" y="487659"/>
                    </a:cubicBezTo>
                    <a:cubicBezTo>
                      <a:pt x="584292" y="510214"/>
                      <a:pt x="565730" y="527936"/>
                      <a:pt x="543134" y="527936"/>
                    </a:cubicBezTo>
                    <a:lnTo>
                      <a:pt x="41158" y="527936"/>
                    </a:lnTo>
                    <a:cubicBezTo>
                      <a:pt x="18562" y="527936"/>
                      <a:pt x="0" y="510214"/>
                      <a:pt x="0" y="487659"/>
                    </a:cubicBezTo>
                    <a:cubicBezTo>
                      <a:pt x="0" y="465104"/>
                      <a:pt x="18562" y="446576"/>
                      <a:pt x="41158" y="446576"/>
                    </a:cubicBezTo>
                    <a:close/>
                    <a:moveTo>
                      <a:pt x="62981" y="268438"/>
                    </a:moveTo>
                    <a:lnTo>
                      <a:pt x="172707" y="268438"/>
                    </a:lnTo>
                    <a:cubicBezTo>
                      <a:pt x="184002" y="268438"/>
                      <a:pt x="193684" y="278106"/>
                      <a:pt x="193684" y="289386"/>
                    </a:cubicBezTo>
                    <a:lnTo>
                      <a:pt x="193684" y="409434"/>
                    </a:lnTo>
                    <a:cubicBezTo>
                      <a:pt x="193684" y="420714"/>
                      <a:pt x="184002" y="430382"/>
                      <a:pt x="172707" y="430382"/>
                    </a:cubicBezTo>
                    <a:lnTo>
                      <a:pt x="62981" y="430382"/>
                    </a:lnTo>
                    <a:cubicBezTo>
                      <a:pt x="50879" y="430382"/>
                      <a:pt x="41198" y="420714"/>
                      <a:pt x="41198" y="409434"/>
                    </a:cubicBezTo>
                    <a:lnTo>
                      <a:pt x="41198" y="289386"/>
                    </a:lnTo>
                    <a:cubicBezTo>
                      <a:pt x="41198" y="278106"/>
                      <a:pt x="50879" y="268438"/>
                      <a:pt x="62981" y="268438"/>
                    </a:cubicBezTo>
                    <a:close/>
                    <a:moveTo>
                      <a:pt x="411585" y="158834"/>
                    </a:moveTo>
                    <a:lnTo>
                      <a:pt x="521311" y="158834"/>
                    </a:lnTo>
                    <a:cubicBezTo>
                      <a:pt x="533413" y="158834"/>
                      <a:pt x="543094" y="168503"/>
                      <a:pt x="543094" y="180590"/>
                    </a:cubicBezTo>
                    <a:lnTo>
                      <a:pt x="543094" y="409431"/>
                    </a:lnTo>
                    <a:cubicBezTo>
                      <a:pt x="543094" y="420712"/>
                      <a:pt x="533413" y="430381"/>
                      <a:pt x="521311" y="430381"/>
                    </a:cubicBezTo>
                    <a:lnTo>
                      <a:pt x="411585" y="430381"/>
                    </a:lnTo>
                    <a:cubicBezTo>
                      <a:pt x="400290" y="430381"/>
                      <a:pt x="390608" y="420712"/>
                      <a:pt x="390608" y="409431"/>
                    </a:cubicBezTo>
                    <a:lnTo>
                      <a:pt x="390608" y="180590"/>
                    </a:lnTo>
                    <a:cubicBezTo>
                      <a:pt x="390608" y="168503"/>
                      <a:pt x="400290" y="158834"/>
                      <a:pt x="411585" y="158834"/>
                    </a:cubicBezTo>
                    <a:close/>
                    <a:moveTo>
                      <a:pt x="237226" y="0"/>
                    </a:moveTo>
                    <a:lnTo>
                      <a:pt x="347066" y="0"/>
                    </a:lnTo>
                    <a:cubicBezTo>
                      <a:pt x="358373" y="0"/>
                      <a:pt x="368065" y="9672"/>
                      <a:pt x="368065" y="21761"/>
                    </a:cubicBezTo>
                    <a:lnTo>
                      <a:pt x="368065" y="409426"/>
                    </a:lnTo>
                    <a:cubicBezTo>
                      <a:pt x="368065" y="420710"/>
                      <a:pt x="358373" y="430381"/>
                      <a:pt x="347066" y="430381"/>
                    </a:cubicBezTo>
                    <a:lnTo>
                      <a:pt x="237226" y="430381"/>
                    </a:lnTo>
                    <a:cubicBezTo>
                      <a:pt x="225111" y="430381"/>
                      <a:pt x="216227" y="420710"/>
                      <a:pt x="216227" y="409426"/>
                    </a:cubicBezTo>
                    <a:lnTo>
                      <a:pt x="216227" y="21761"/>
                    </a:lnTo>
                    <a:cubicBezTo>
                      <a:pt x="216227" y="9672"/>
                      <a:pt x="225111" y="0"/>
                      <a:pt x="23722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20" name="data-analytics-circular-graphic_38929"/>
              <p:cNvSpPr>
                <a:spLocks noChangeAspect="1"/>
              </p:cNvSpPr>
              <p:nvPr/>
            </p:nvSpPr>
            <p:spPr bwMode="auto">
              <a:xfrm>
                <a:off x="9215" y="7806"/>
                <a:ext cx="766" cy="758"/>
              </a:xfrm>
              <a:custGeom>
                <a:avLst/>
                <a:gdLst>
                  <a:gd name="connsiteX0" fmla="*/ 269730 w 593397"/>
                  <a:gd name="connsiteY0" fmla="*/ 48345 h 586586"/>
                  <a:gd name="connsiteX1" fmla="*/ 269730 w 593397"/>
                  <a:gd name="connsiteY1" fmla="*/ 329207 h 586586"/>
                  <a:gd name="connsiteX2" fmla="*/ 518251 w 593397"/>
                  <a:gd name="connsiteY2" fmla="*/ 421753 h 586586"/>
                  <a:gd name="connsiteX3" fmla="*/ 269730 w 593397"/>
                  <a:gd name="connsiteY3" fmla="*/ 586586 h 586586"/>
                  <a:gd name="connsiteX4" fmla="*/ 0 w 593397"/>
                  <a:gd name="connsiteY4" fmla="*/ 317696 h 586586"/>
                  <a:gd name="connsiteX5" fmla="*/ 269730 w 593397"/>
                  <a:gd name="connsiteY5" fmla="*/ 48345 h 586586"/>
                  <a:gd name="connsiteX6" fmla="*/ 323685 w 593397"/>
                  <a:gd name="connsiteY6" fmla="*/ 0 h 586586"/>
                  <a:gd name="connsiteX7" fmla="*/ 593397 w 593397"/>
                  <a:gd name="connsiteY7" fmla="*/ 269372 h 586586"/>
                  <a:gd name="connsiteX8" fmla="*/ 572189 w 593397"/>
                  <a:gd name="connsiteY8" fmla="*/ 373437 h 586586"/>
                  <a:gd name="connsiteX9" fmla="*/ 323685 w 593397"/>
                  <a:gd name="connsiteY9" fmla="*/ 280884 h 586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3397" h="586586">
                    <a:moveTo>
                      <a:pt x="269730" y="48345"/>
                    </a:moveTo>
                    <a:lnTo>
                      <a:pt x="269730" y="329207"/>
                    </a:lnTo>
                    <a:lnTo>
                      <a:pt x="518251" y="421753"/>
                    </a:lnTo>
                    <a:cubicBezTo>
                      <a:pt x="477215" y="518903"/>
                      <a:pt x="381311" y="586586"/>
                      <a:pt x="269730" y="586586"/>
                    </a:cubicBezTo>
                    <a:cubicBezTo>
                      <a:pt x="120802" y="586586"/>
                      <a:pt x="0" y="466414"/>
                      <a:pt x="0" y="317696"/>
                    </a:cubicBezTo>
                    <a:cubicBezTo>
                      <a:pt x="0" y="168977"/>
                      <a:pt x="120802" y="48345"/>
                      <a:pt x="269730" y="48345"/>
                    </a:cubicBezTo>
                    <a:close/>
                    <a:moveTo>
                      <a:pt x="323685" y="0"/>
                    </a:moveTo>
                    <a:cubicBezTo>
                      <a:pt x="472603" y="0"/>
                      <a:pt x="593397" y="120642"/>
                      <a:pt x="593397" y="269372"/>
                    </a:cubicBezTo>
                    <a:cubicBezTo>
                      <a:pt x="593397" y="306209"/>
                      <a:pt x="585559" y="341665"/>
                      <a:pt x="572189" y="373437"/>
                    </a:cubicBezTo>
                    <a:lnTo>
                      <a:pt x="323685" y="28088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sp>
        <p:nvSpPr>
          <p:cNvPr id="8" name="文本框 7"/>
          <p:cNvSpPr txBox="1"/>
          <p:nvPr/>
        </p:nvSpPr>
        <p:spPr>
          <a:xfrm>
            <a:off x="6358890" y="1722120"/>
            <a:ext cx="3085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10817" y="1674673"/>
            <a:ext cx="703841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开发周期短：三个月的不到开发时间需要开发者合理规划时间，做到多项任务并发。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所采用的方法与技术有限：项目团队成员的技术水平不够成熟，需要在开发中并发学习多种技术和能力。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需要采集的信息多：软件所需收集的信息零星地分布在整个福州大学及周边地区，甚至到市中心。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10817" y="3775122"/>
            <a:ext cx="62082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本项目是否能够成功实施，主要取决于以下的条件：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81309" y="4249468"/>
            <a:ext cx="694658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团队成员的积极合作配合，为了项目的开发和实施，对个人时间进行合理规划同时为团队做出合理牺牲，配合队友完成任务。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各种用户提供完整详细的功能和性能需求资料，以便于团队对其进行分析，从而形成完善的软件需求。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团队掌握先进的能够适用于该项目的技术，这是系统的性能是否优化和项目能否成功的保证。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spect="1"/>
          </p:cNvSpPr>
          <p:nvPr/>
        </p:nvSpPr>
        <p:spPr>
          <a:xfrm>
            <a:off x="-10795" y="0"/>
            <a:ext cx="12192000" cy="6848475"/>
          </a:xfrm>
          <a:prstGeom prst="rect">
            <a:avLst/>
          </a:prstGeom>
          <a:blipFill dpi="0" rotWithShape="1">
            <a:blip r:embed="rId4"/>
            <a:srcRect/>
            <a:stretch>
              <a:fillRect b="-10987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dk1"/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-21590" y="0"/>
            <a:ext cx="12202795" cy="6919595"/>
          </a:xfrm>
          <a:prstGeom prst="rect">
            <a:avLst/>
          </a:prstGeom>
          <a:gradFill>
            <a:gsLst>
              <a:gs pos="50000">
                <a:srgbClr val="D384B8">
                  <a:alpha val="56000"/>
                </a:srgbClr>
              </a:gs>
              <a:gs pos="0">
                <a:srgbClr val="F2A176"/>
              </a:gs>
              <a:gs pos="100000">
                <a:srgbClr val="7FA2C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319020" y="1517650"/>
            <a:ext cx="7449185" cy="3622675"/>
            <a:chOff x="2319020" y="1517650"/>
            <a:chExt cx="7449185" cy="3622675"/>
          </a:xfrm>
        </p:grpSpPr>
        <p:sp>
          <p:nvSpPr>
            <p:cNvPr id="6" name="L 形 5"/>
            <p:cNvSpPr/>
            <p:nvPr/>
          </p:nvSpPr>
          <p:spPr>
            <a:xfrm rot="5400000">
              <a:off x="2319020" y="1517650"/>
              <a:ext cx="2444750" cy="2444750"/>
            </a:xfrm>
            <a:prstGeom prst="corner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4" name="L 形 3"/>
            <p:cNvSpPr/>
            <p:nvPr/>
          </p:nvSpPr>
          <p:spPr>
            <a:xfrm rot="16200000">
              <a:off x="7323455" y="2695575"/>
              <a:ext cx="2444750" cy="2444750"/>
            </a:xfrm>
            <a:prstGeom prst="corner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495675" y="2695575"/>
              <a:ext cx="5056505" cy="126682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7" name="cySSoRMajFYIvD5文本框 5"/>
            <p:cNvSpPr txBox="1"/>
            <p:nvPr/>
          </p:nvSpPr>
          <p:spPr>
            <a:xfrm>
              <a:off x="3757295" y="3037205"/>
              <a:ext cx="467677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PART03 </a:t>
              </a:r>
              <a:r>
                <a:rPr lang="zh-CN" altLang="en-US" sz="32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功能需求</a:t>
              </a:r>
              <a:endParaRPr lang="en-US" altLang="zh-CN" sz="3200" b="1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</a:t>
            </a:r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583565" y="476250"/>
            <a:ext cx="3239770" cy="931545"/>
            <a:chOff x="7313" y="381"/>
            <a:chExt cx="5102" cy="1467"/>
          </a:xfrm>
        </p:grpSpPr>
        <p:sp>
          <p:nvSpPr>
            <p:cNvPr id="15" name="文本框 14"/>
            <p:cNvSpPr txBox="1"/>
            <p:nvPr/>
          </p:nvSpPr>
          <p:spPr>
            <a:xfrm>
              <a:off x="7313" y="381"/>
              <a:ext cx="5102" cy="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rgbClr val="EC3A38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产品功能</a:t>
              </a:r>
              <a:endParaRPr lang="en-US" altLang="zh-CN" sz="32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345" y="1363"/>
              <a:ext cx="4619" cy="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  <a:hlinkClick r:id="rId4"/>
                </a:rPr>
                <a:t>product functions</a:t>
              </a:r>
              <a:r>
                <a:rPr lang="en-US" altLang="zh-CN" sz="1200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965325" y="2218690"/>
            <a:ext cx="2011680" cy="646430"/>
            <a:chOff x="10503" y="2827"/>
            <a:chExt cx="3168" cy="1018"/>
          </a:xfrm>
        </p:grpSpPr>
        <p:sp>
          <p:nvSpPr>
            <p:cNvPr id="23" name="文本框 2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183880" y="2218690"/>
            <a:ext cx="2011680" cy="646430"/>
            <a:chOff x="10503" y="2827"/>
            <a:chExt cx="3168" cy="1018"/>
          </a:xfrm>
        </p:grpSpPr>
        <p:sp>
          <p:nvSpPr>
            <p:cNvPr id="26" name="文本框 25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宋体" panose="02010600030101010101" pitchFamily="2" charset="-122"/>
                  <a:sym typeface="+mn-ea"/>
                </a:rPr>
                <a:t>. </a:t>
              </a: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090160" y="2218690"/>
            <a:ext cx="2011680" cy="646430"/>
            <a:chOff x="10503" y="2827"/>
            <a:chExt cx="3168" cy="1018"/>
          </a:xfrm>
        </p:grpSpPr>
        <p:sp>
          <p:nvSpPr>
            <p:cNvPr id="33" name="文本框 3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6630838" y="2021305"/>
            <a:ext cx="206217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-21474826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6825" y="1426845"/>
            <a:ext cx="2557145" cy="51504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" name="文本框 39"/>
          <p:cNvSpPr txBox="1"/>
          <p:nvPr/>
        </p:nvSpPr>
        <p:spPr>
          <a:xfrm>
            <a:off x="8184515" y="1691005"/>
            <a:ext cx="3251835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200"/>
              <a:t>在我的收藏界面，用户可以查看自己看过的东西或者是自己的动态</a:t>
            </a:r>
            <a:r>
              <a:rPr lang="zh-CN" altLang="en-US"/>
              <a:t>。</a:t>
            </a:r>
          </a:p>
        </p:txBody>
      </p:sp>
      <p:pic>
        <p:nvPicPr>
          <p:cNvPr id="5" name="图片 -21474826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4385" y="1426845"/>
            <a:ext cx="2632075" cy="51504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" name="文本框 40"/>
          <p:cNvSpPr txBox="1"/>
          <p:nvPr/>
        </p:nvSpPr>
        <p:spPr>
          <a:xfrm>
            <a:off x="4848225" y="919480"/>
            <a:ext cx="21450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我的收藏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</a:t>
            </a:r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583565" y="476250"/>
            <a:ext cx="3239770" cy="931545"/>
            <a:chOff x="7313" y="381"/>
            <a:chExt cx="5102" cy="1467"/>
          </a:xfrm>
        </p:grpSpPr>
        <p:sp>
          <p:nvSpPr>
            <p:cNvPr id="15" name="文本框 14"/>
            <p:cNvSpPr txBox="1"/>
            <p:nvPr/>
          </p:nvSpPr>
          <p:spPr>
            <a:xfrm>
              <a:off x="7313" y="381"/>
              <a:ext cx="5102" cy="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rgbClr val="EC3A38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产品功能</a:t>
              </a:r>
              <a:endParaRPr lang="en-US" altLang="zh-CN" sz="32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345" y="1363"/>
              <a:ext cx="4619" cy="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  <a:hlinkClick r:id="rId3"/>
                </a:rPr>
                <a:t>product functions</a:t>
              </a:r>
              <a:r>
                <a:rPr lang="en-US" altLang="zh-CN" sz="1200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965325" y="2218690"/>
            <a:ext cx="2011680" cy="646430"/>
            <a:chOff x="10503" y="2827"/>
            <a:chExt cx="3168" cy="1018"/>
          </a:xfrm>
        </p:grpSpPr>
        <p:sp>
          <p:nvSpPr>
            <p:cNvPr id="23" name="文本框 2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183880" y="2218690"/>
            <a:ext cx="2011680" cy="646430"/>
            <a:chOff x="10503" y="2827"/>
            <a:chExt cx="3168" cy="1018"/>
          </a:xfrm>
        </p:grpSpPr>
        <p:sp>
          <p:nvSpPr>
            <p:cNvPr id="26" name="文本框 25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宋体" panose="02010600030101010101" pitchFamily="2" charset="-122"/>
                  <a:sym typeface="+mn-ea"/>
                </a:rPr>
                <a:t>. </a:t>
              </a: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090160" y="2218690"/>
            <a:ext cx="2011680" cy="646430"/>
            <a:chOff x="10503" y="2827"/>
            <a:chExt cx="3168" cy="1018"/>
          </a:xfrm>
        </p:grpSpPr>
        <p:sp>
          <p:nvSpPr>
            <p:cNvPr id="33" name="文本框 3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6630838" y="2021305"/>
            <a:ext cx="206217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2" name="图片 -21474826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7305" y="1709420"/>
            <a:ext cx="2720975" cy="45847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文本框 8"/>
          <p:cNvSpPr txBox="1"/>
          <p:nvPr/>
        </p:nvSpPr>
        <p:spPr>
          <a:xfrm>
            <a:off x="2905760" y="1201420"/>
            <a:ext cx="2044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浏览记录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986270" y="1850390"/>
            <a:ext cx="267144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/>
              <a:t>在浏览记录界面用户可以查看自己看过的东西或者是自己的动态。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</a:t>
            </a:r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583565" y="476250"/>
            <a:ext cx="3239770" cy="931545"/>
            <a:chOff x="7313" y="381"/>
            <a:chExt cx="5102" cy="1467"/>
          </a:xfrm>
        </p:grpSpPr>
        <p:sp>
          <p:nvSpPr>
            <p:cNvPr id="15" name="文本框 14"/>
            <p:cNvSpPr txBox="1"/>
            <p:nvPr/>
          </p:nvSpPr>
          <p:spPr>
            <a:xfrm>
              <a:off x="7313" y="381"/>
              <a:ext cx="5102" cy="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rgbClr val="EC3A38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产品功能</a:t>
              </a:r>
              <a:endParaRPr lang="en-US" altLang="zh-CN" sz="32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345" y="1363"/>
              <a:ext cx="4619" cy="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  <a:hlinkClick r:id="rId3"/>
                </a:rPr>
                <a:t>product functions</a:t>
              </a:r>
              <a:r>
                <a:rPr lang="en-US" altLang="zh-CN" sz="1200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965325" y="2218690"/>
            <a:ext cx="2011680" cy="646430"/>
            <a:chOff x="10503" y="2827"/>
            <a:chExt cx="3168" cy="1018"/>
          </a:xfrm>
        </p:grpSpPr>
        <p:sp>
          <p:nvSpPr>
            <p:cNvPr id="23" name="文本框 2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183880" y="2218690"/>
            <a:ext cx="2011680" cy="646430"/>
            <a:chOff x="10503" y="2827"/>
            <a:chExt cx="3168" cy="1018"/>
          </a:xfrm>
        </p:grpSpPr>
        <p:sp>
          <p:nvSpPr>
            <p:cNvPr id="26" name="文本框 25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宋体" panose="02010600030101010101" pitchFamily="2" charset="-122"/>
                  <a:sym typeface="+mn-ea"/>
                </a:rPr>
                <a:t>. </a:t>
              </a: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090160" y="2218690"/>
            <a:ext cx="2011680" cy="646430"/>
            <a:chOff x="10503" y="2827"/>
            <a:chExt cx="3168" cy="1018"/>
          </a:xfrm>
        </p:grpSpPr>
        <p:sp>
          <p:nvSpPr>
            <p:cNvPr id="33" name="文本框 3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6630838" y="2021305"/>
            <a:ext cx="206217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3046095" y="1322705"/>
            <a:ext cx="2044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我的动态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735445" y="2021205"/>
            <a:ext cx="358648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/>
              <a:t>在我的动态界面，用户可以发表自己的美食经历，对各个商家的菜品进行点评和分享！</a:t>
            </a:r>
          </a:p>
        </p:txBody>
      </p:sp>
      <p:pic>
        <p:nvPicPr>
          <p:cNvPr id="2" name="图片 -21474826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5885" y="1825625"/>
            <a:ext cx="2846705" cy="459105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</a:t>
            </a:r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583565" y="476250"/>
            <a:ext cx="3239770" cy="931545"/>
            <a:chOff x="7313" y="381"/>
            <a:chExt cx="5102" cy="1467"/>
          </a:xfrm>
        </p:grpSpPr>
        <p:sp>
          <p:nvSpPr>
            <p:cNvPr id="15" name="文本框 14"/>
            <p:cNvSpPr txBox="1"/>
            <p:nvPr/>
          </p:nvSpPr>
          <p:spPr>
            <a:xfrm>
              <a:off x="7313" y="381"/>
              <a:ext cx="5102" cy="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rgbClr val="EC3A38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产品功能</a:t>
              </a:r>
              <a:endParaRPr lang="en-US" altLang="zh-CN" sz="32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345" y="1363"/>
              <a:ext cx="4619" cy="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  <a:hlinkClick r:id="rId3"/>
                </a:rPr>
                <a:t>product functions</a:t>
              </a:r>
              <a:r>
                <a:rPr lang="en-US" altLang="zh-CN" sz="1200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965325" y="2218690"/>
            <a:ext cx="2011680" cy="646430"/>
            <a:chOff x="10503" y="2827"/>
            <a:chExt cx="3168" cy="1018"/>
          </a:xfrm>
        </p:grpSpPr>
        <p:sp>
          <p:nvSpPr>
            <p:cNvPr id="23" name="文本框 2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183880" y="2218690"/>
            <a:ext cx="2011680" cy="646430"/>
            <a:chOff x="10503" y="2827"/>
            <a:chExt cx="3168" cy="1018"/>
          </a:xfrm>
        </p:grpSpPr>
        <p:sp>
          <p:nvSpPr>
            <p:cNvPr id="26" name="文本框 25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宋体" panose="02010600030101010101" pitchFamily="2" charset="-122"/>
                  <a:sym typeface="+mn-ea"/>
                </a:rPr>
                <a:t>. </a:t>
              </a: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090160" y="2218690"/>
            <a:ext cx="2011680" cy="646430"/>
            <a:chOff x="10503" y="2827"/>
            <a:chExt cx="3168" cy="1018"/>
          </a:xfrm>
        </p:grpSpPr>
        <p:sp>
          <p:nvSpPr>
            <p:cNvPr id="33" name="文本框 3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6630838" y="2021305"/>
            <a:ext cx="206217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38200" y="1530350"/>
            <a:ext cx="2044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首页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425825" y="2021205"/>
            <a:ext cx="2440305" cy="3599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首页界面，把福大食堂和周边餐饮店商家按价格得分或口味得分排序展示，点击可以查看具体商家的内容</a:t>
            </a:r>
            <a:r>
              <a:rPr lang="zh-CN" altLang="en-US" sz="3200"/>
              <a:t>！</a:t>
            </a:r>
          </a:p>
        </p:txBody>
      </p:sp>
      <p:pic>
        <p:nvPicPr>
          <p:cNvPr id="2" name="图片 -21474826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835" y="2021205"/>
            <a:ext cx="2769870" cy="47282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-21474826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4885" y="1530985"/>
            <a:ext cx="3041650" cy="51193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6648450" y="1039495"/>
            <a:ext cx="2044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商家店面主页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506585" y="1691005"/>
            <a:ext cx="184721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在商家店面主页，我们可以查看每个商家的评分情况，并且可以对商家进行点评或查看点评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</a:t>
            </a:r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583565" y="476250"/>
            <a:ext cx="3239770" cy="931545"/>
            <a:chOff x="7313" y="381"/>
            <a:chExt cx="5102" cy="1467"/>
          </a:xfrm>
        </p:grpSpPr>
        <p:sp>
          <p:nvSpPr>
            <p:cNvPr id="15" name="文本框 14"/>
            <p:cNvSpPr txBox="1"/>
            <p:nvPr/>
          </p:nvSpPr>
          <p:spPr>
            <a:xfrm>
              <a:off x="7313" y="381"/>
              <a:ext cx="5102" cy="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rgbClr val="EC3A38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产品功能</a:t>
              </a:r>
              <a:endParaRPr lang="en-US" altLang="zh-CN" sz="32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345" y="1363"/>
              <a:ext cx="4619" cy="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  <a:hlinkClick r:id="rId3"/>
                </a:rPr>
                <a:t>product functions</a:t>
              </a:r>
              <a:r>
                <a:rPr lang="en-US" altLang="zh-CN" sz="1200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965325" y="2218690"/>
            <a:ext cx="2011680" cy="646430"/>
            <a:chOff x="10503" y="2827"/>
            <a:chExt cx="3168" cy="1018"/>
          </a:xfrm>
        </p:grpSpPr>
        <p:sp>
          <p:nvSpPr>
            <p:cNvPr id="23" name="文本框 2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183880" y="2218690"/>
            <a:ext cx="2011680" cy="646430"/>
            <a:chOff x="10503" y="2827"/>
            <a:chExt cx="3168" cy="1018"/>
          </a:xfrm>
        </p:grpSpPr>
        <p:sp>
          <p:nvSpPr>
            <p:cNvPr id="26" name="文本框 25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宋体" panose="02010600030101010101" pitchFamily="2" charset="-122"/>
                  <a:sym typeface="+mn-ea"/>
                </a:rPr>
                <a:t>. </a:t>
              </a: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090160" y="2218690"/>
            <a:ext cx="2011680" cy="646430"/>
            <a:chOff x="10503" y="2827"/>
            <a:chExt cx="3168" cy="1018"/>
          </a:xfrm>
        </p:grpSpPr>
        <p:sp>
          <p:nvSpPr>
            <p:cNvPr id="33" name="文本框 3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6630838" y="2021305"/>
            <a:ext cx="206217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38200" y="1530350"/>
            <a:ext cx="2044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他人评价界面</a:t>
            </a:r>
          </a:p>
        </p:txBody>
      </p:sp>
      <p:pic>
        <p:nvPicPr>
          <p:cNvPr id="2" name="图片 -21474826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885" y="1898650"/>
            <a:ext cx="2457450" cy="45847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-21474826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3335" y="2021205"/>
            <a:ext cx="2501900" cy="45847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 flipH="1">
            <a:off x="7386955" y="2218690"/>
            <a:ext cx="260921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评价的界面，可以查看商家的综合评价，所有用户对商家的评价，以及用户发布自己的评价。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301490" y="1509395"/>
            <a:ext cx="1756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点评界面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273935"/>
            <a:ext cx="12162473" cy="4292235"/>
          </a:xfrm>
          <a:prstGeom prst="rect">
            <a:avLst/>
          </a:prstGeom>
        </p:spPr>
      </p:pic>
      <p:sp>
        <p:nvSpPr>
          <p:cNvPr id="29" name="矩形 28"/>
          <p:cNvSpPr/>
          <p:nvPr/>
        </p:nvSpPr>
        <p:spPr>
          <a:xfrm>
            <a:off x="0" y="2259330"/>
            <a:ext cx="12202795" cy="4306840"/>
          </a:xfrm>
          <a:prstGeom prst="rect">
            <a:avLst/>
          </a:prstGeom>
          <a:gradFill>
            <a:gsLst>
              <a:gs pos="50000">
                <a:srgbClr val="D384B8">
                  <a:alpha val="56000"/>
                </a:srgbClr>
              </a:gs>
              <a:gs pos="0">
                <a:srgbClr val="F2A176"/>
              </a:gs>
              <a:gs pos="100000">
                <a:srgbClr val="7FA2C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921000" y="3151239"/>
            <a:ext cx="2959100" cy="1134110"/>
            <a:chOff x="2367" y="6368"/>
            <a:chExt cx="4660" cy="1786"/>
          </a:xfrm>
        </p:grpSpPr>
        <p:sp>
          <p:nvSpPr>
            <p:cNvPr id="7" name="矩形 6"/>
            <p:cNvSpPr/>
            <p:nvPr/>
          </p:nvSpPr>
          <p:spPr>
            <a:xfrm>
              <a:off x="2367" y="6368"/>
              <a:ext cx="4660" cy="1787"/>
            </a:xfrm>
            <a:prstGeom prst="rect">
              <a:avLst/>
            </a:prstGeom>
            <a:solidFill>
              <a:srgbClr val="EC3A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2707" y="6714"/>
              <a:ext cx="4062" cy="1062"/>
              <a:chOff x="5450" y="6284"/>
              <a:chExt cx="4062" cy="1062"/>
            </a:xfrm>
          </p:grpSpPr>
          <p:sp>
            <p:nvSpPr>
              <p:cNvPr id="13" name="文本框 12"/>
              <p:cNvSpPr txBox="1"/>
              <p:nvPr/>
            </p:nvSpPr>
            <p:spPr>
              <a:xfrm>
                <a:off x="5974" y="6284"/>
                <a:ext cx="3013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bg1"/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01.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团队介绍</a:t>
                </a: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5450" y="6912"/>
                <a:ext cx="4062" cy="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2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6346825" y="3150604"/>
            <a:ext cx="2959100" cy="1134110"/>
            <a:chOff x="2367" y="6368"/>
            <a:chExt cx="4660" cy="1786"/>
          </a:xfrm>
        </p:grpSpPr>
        <p:sp>
          <p:nvSpPr>
            <p:cNvPr id="12" name="矩形 11"/>
            <p:cNvSpPr/>
            <p:nvPr/>
          </p:nvSpPr>
          <p:spPr>
            <a:xfrm>
              <a:off x="2367" y="6368"/>
              <a:ext cx="4660" cy="178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2707" y="6714"/>
              <a:ext cx="4062" cy="1062"/>
              <a:chOff x="5450" y="6284"/>
              <a:chExt cx="4062" cy="1062"/>
            </a:xfrm>
          </p:grpSpPr>
          <p:sp>
            <p:nvSpPr>
              <p:cNvPr id="15" name="文本框 14"/>
              <p:cNvSpPr txBox="1"/>
              <p:nvPr/>
            </p:nvSpPr>
            <p:spPr>
              <a:xfrm>
                <a:off x="5974" y="6284"/>
                <a:ext cx="3013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bg1"/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03.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功能需求</a:t>
                </a: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5450" y="6912"/>
                <a:ext cx="4062" cy="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2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2921000" y="4724134"/>
            <a:ext cx="2959100" cy="1134110"/>
            <a:chOff x="2367" y="6368"/>
            <a:chExt cx="4660" cy="1786"/>
          </a:xfrm>
        </p:grpSpPr>
        <p:sp>
          <p:nvSpPr>
            <p:cNvPr id="19" name="矩形 18"/>
            <p:cNvSpPr/>
            <p:nvPr/>
          </p:nvSpPr>
          <p:spPr>
            <a:xfrm>
              <a:off x="2367" y="6368"/>
              <a:ext cx="4660" cy="178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2707" y="6714"/>
              <a:ext cx="4062" cy="1062"/>
              <a:chOff x="5450" y="6284"/>
              <a:chExt cx="4062" cy="1062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5974" y="6284"/>
                <a:ext cx="3013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bg1"/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02.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产品简介</a:t>
                </a: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5450" y="6912"/>
                <a:ext cx="4062" cy="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2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6346825" y="4723499"/>
            <a:ext cx="2959100" cy="1134745"/>
            <a:chOff x="2367" y="6368"/>
            <a:chExt cx="4660" cy="1787"/>
          </a:xfrm>
        </p:grpSpPr>
        <p:sp>
          <p:nvSpPr>
            <p:cNvPr id="24" name="矩形 23"/>
            <p:cNvSpPr/>
            <p:nvPr/>
          </p:nvSpPr>
          <p:spPr>
            <a:xfrm>
              <a:off x="2367" y="6368"/>
              <a:ext cx="4660" cy="1787"/>
            </a:xfrm>
            <a:prstGeom prst="rect">
              <a:avLst/>
            </a:prstGeom>
            <a:solidFill>
              <a:srgbClr val="EC3A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231" y="6714"/>
              <a:ext cx="3013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04.</a:t>
              </a:r>
              <a:r>
                <a:rPr lang="zh-CN" altLang="en-US" sz="20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产品推广</a:t>
              </a: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4959500" y="882177"/>
            <a:ext cx="257936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b="1">
                <a:gradFill>
                  <a:gsLst>
                    <a:gs pos="0">
                      <a:srgbClr val="ED9D80"/>
                    </a:gs>
                    <a:gs pos="100000">
                      <a:srgbClr val="CB7CC8"/>
                    </a:gs>
                  </a:gsLst>
                  <a:lin ang="5400000" scaled="1"/>
                </a:gradFill>
                <a:latin typeface="印品黑体" panose="00000500000000000000" pitchFamily="2" charset="-122"/>
                <a:ea typeface="印品黑体" panose="00000500000000000000" pitchFamily="2" charset="-122"/>
              </a:rPr>
              <a:t>目录</a:t>
            </a:r>
            <a:endParaRPr lang="zh-CN" altLang="en-US" sz="8800" b="1" dirty="0">
              <a:gradFill>
                <a:gsLst>
                  <a:gs pos="0">
                    <a:srgbClr val="ED9D80"/>
                  </a:gs>
                  <a:gs pos="100000">
                    <a:srgbClr val="CB7CC8"/>
                  </a:gs>
                </a:gsLst>
                <a:lin ang="5400000" scaled="1"/>
              </a:gra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 rot="16200000">
            <a:off x="8203565" y="1057910"/>
            <a:ext cx="610235" cy="1579880"/>
            <a:chOff x="8625" y="2585"/>
            <a:chExt cx="2192" cy="5672"/>
          </a:xfrm>
          <a:solidFill>
            <a:srgbClr val="EC3A38"/>
          </a:solidFill>
        </p:grpSpPr>
        <p:sp>
          <p:nvSpPr>
            <p:cNvPr id="32" name="斜纹 31"/>
            <p:cNvSpPr/>
            <p:nvPr/>
          </p:nvSpPr>
          <p:spPr>
            <a:xfrm>
              <a:off x="8625" y="2585"/>
              <a:ext cx="2193" cy="2193"/>
            </a:xfrm>
            <a:prstGeom prst="diagStripe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印品黑体" panose="00000500000000000000" pitchFamily="2" charset="-122"/>
              </a:endParaRPr>
            </a:p>
          </p:txBody>
        </p:sp>
        <p:sp>
          <p:nvSpPr>
            <p:cNvPr id="33" name="斜纹 32"/>
            <p:cNvSpPr/>
            <p:nvPr/>
          </p:nvSpPr>
          <p:spPr>
            <a:xfrm>
              <a:off x="8625" y="4304"/>
              <a:ext cx="2193" cy="2193"/>
            </a:xfrm>
            <a:prstGeom prst="diagStripe">
              <a:avLst/>
            </a:prstGeom>
            <a:gradFill>
              <a:gsLst>
                <a:gs pos="50000">
                  <a:srgbClr val="D384B8">
                    <a:alpha val="56000"/>
                  </a:srgbClr>
                </a:gs>
                <a:gs pos="0">
                  <a:srgbClr val="F2A176"/>
                </a:gs>
                <a:gs pos="100000">
                  <a:srgbClr val="7FA2CB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印品黑体" panose="00000500000000000000" pitchFamily="2" charset="-122"/>
              </a:endParaRPr>
            </a:p>
          </p:txBody>
        </p:sp>
        <p:sp>
          <p:nvSpPr>
            <p:cNvPr id="34" name="斜纹 33"/>
            <p:cNvSpPr/>
            <p:nvPr/>
          </p:nvSpPr>
          <p:spPr>
            <a:xfrm>
              <a:off x="8625" y="6065"/>
              <a:ext cx="2193" cy="2193"/>
            </a:xfrm>
            <a:prstGeom prst="diagStripe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印品黑体" panose="00000500000000000000" pitchFamily="2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 rot="16200000" flipV="1">
            <a:off x="3463925" y="1057910"/>
            <a:ext cx="610235" cy="1579880"/>
            <a:chOff x="8625" y="2585"/>
            <a:chExt cx="2192" cy="5672"/>
          </a:xfrm>
          <a:solidFill>
            <a:srgbClr val="EC3A38"/>
          </a:solidFill>
        </p:grpSpPr>
        <p:sp>
          <p:nvSpPr>
            <p:cNvPr id="40" name="斜纹 39"/>
            <p:cNvSpPr/>
            <p:nvPr/>
          </p:nvSpPr>
          <p:spPr>
            <a:xfrm>
              <a:off x="8625" y="2585"/>
              <a:ext cx="2193" cy="2193"/>
            </a:xfrm>
            <a:prstGeom prst="diagStripe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印品黑体" panose="00000500000000000000" pitchFamily="2" charset="-122"/>
              </a:endParaRPr>
            </a:p>
          </p:txBody>
        </p:sp>
        <p:sp>
          <p:nvSpPr>
            <p:cNvPr id="41" name="斜纹 40"/>
            <p:cNvSpPr/>
            <p:nvPr/>
          </p:nvSpPr>
          <p:spPr>
            <a:xfrm>
              <a:off x="8625" y="4304"/>
              <a:ext cx="2193" cy="2193"/>
            </a:xfrm>
            <a:prstGeom prst="diagStripe">
              <a:avLst/>
            </a:prstGeom>
            <a:gradFill>
              <a:gsLst>
                <a:gs pos="50000">
                  <a:srgbClr val="D384B8">
                    <a:alpha val="56000"/>
                  </a:srgbClr>
                </a:gs>
                <a:gs pos="0">
                  <a:srgbClr val="F2A176"/>
                </a:gs>
                <a:gs pos="100000">
                  <a:srgbClr val="7FA2CB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印品黑体" panose="00000500000000000000" pitchFamily="2" charset="-122"/>
              </a:endParaRPr>
            </a:p>
          </p:txBody>
        </p:sp>
        <p:sp>
          <p:nvSpPr>
            <p:cNvPr id="42" name="斜纹 41"/>
            <p:cNvSpPr/>
            <p:nvPr/>
          </p:nvSpPr>
          <p:spPr>
            <a:xfrm>
              <a:off x="8625" y="6065"/>
              <a:ext cx="2193" cy="2193"/>
            </a:xfrm>
            <a:prstGeom prst="diagStripe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印品黑体" panose="00000500000000000000" pitchFamily="2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</a:t>
            </a:r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583565" y="476250"/>
            <a:ext cx="3239770" cy="931545"/>
            <a:chOff x="7313" y="381"/>
            <a:chExt cx="5102" cy="1467"/>
          </a:xfrm>
        </p:grpSpPr>
        <p:sp>
          <p:nvSpPr>
            <p:cNvPr id="15" name="文本框 14"/>
            <p:cNvSpPr txBox="1"/>
            <p:nvPr/>
          </p:nvSpPr>
          <p:spPr>
            <a:xfrm>
              <a:off x="7313" y="381"/>
              <a:ext cx="5102" cy="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rgbClr val="EC3A38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产品功能</a:t>
              </a:r>
              <a:endParaRPr lang="en-US" altLang="zh-CN" sz="32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345" y="1363"/>
              <a:ext cx="4619" cy="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r>
                <a:rPr lang="en-US" altLang="zh-CN" sz="1400" u="sng" dirty="0">
                  <a:solidFill>
                    <a:srgbClr val="333333"/>
                  </a:solidFill>
                  <a:latin typeface="Arial" panose="020B0604020202020204" pitchFamily="34" charset="0"/>
                  <a:hlinkClick r:id="rId3"/>
                </a:rPr>
                <a:t>product functions</a:t>
              </a:r>
              <a:r>
                <a:rPr lang="en-US" altLang="zh-CN" sz="1200" dirty="0">
                  <a:solidFill>
                    <a:srgbClr val="333333"/>
                  </a:solidFill>
                  <a:latin typeface="Arial" panose="020B0604020202020204" pitchFamily="34" charset="0"/>
                </a:rPr>
                <a:t> 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965325" y="2218690"/>
            <a:ext cx="2011680" cy="646430"/>
            <a:chOff x="10503" y="2827"/>
            <a:chExt cx="3168" cy="1018"/>
          </a:xfrm>
        </p:grpSpPr>
        <p:sp>
          <p:nvSpPr>
            <p:cNvPr id="23" name="文本框 2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183880" y="2218690"/>
            <a:ext cx="2011680" cy="646430"/>
            <a:chOff x="10503" y="2827"/>
            <a:chExt cx="3168" cy="1018"/>
          </a:xfrm>
        </p:grpSpPr>
        <p:sp>
          <p:nvSpPr>
            <p:cNvPr id="26" name="文本框 25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宋体" panose="02010600030101010101" pitchFamily="2" charset="-122"/>
                  <a:sym typeface="+mn-ea"/>
                </a:rPr>
                <a:t>. </a:t>
              </a: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rgbClr val="EC3A38"/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090160" y="2218690"/>
            <a:ext cx="2011680" cy="646430"/>
            <a:chOff x="10503" y="2827"/>
            <a:chExt cx="3168" cy="1018"/>
          </a:xfrm>
        </p:grpSpPr>
        <p:sp>
          <p:nvSpPr>
            <p:cNvPr id="33" name="文本框 32"/>
            <p:cNvSpPr txBox="1"/>
            <p:nvPr/>
          </p:nvSpPr>
          <p:spPr>
            <a:xfrm>
              <a:off x="10504" y="3358"/>
              <a:ext cx="3167" cy="4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2495" fontAlgn="auto">
                <a:lnSpc>
                  <a:spcPct val="130000"/>
                </a:lnSpc>
                <a:spcBef>
                  <a:spcPts val="0"/>
                </a:spcBef>
                <a:defRPr/>
              </a:pP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宋体" panose="02010600030101010101" pitchFamily="2" charset="-122"/>
                <a:sym typeface="+mn-ea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503" y="2827"/>
              <a:ext cx="316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+mn-ea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6844030" y="1691005"/>
            <a:ext cx="421957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在社区推荐界面，我们会为用户推荐新上市的菜品、热销菜品以及商家的优惠活动，让用户了解到更多的信息！</a:t>
            </a:r>
            <a:endParaRPr lang="zh-CN" altLang="en-US" dirty="0"/>
          </a:p>
        </p:txBody>
      </p:sp>
      <p:pic>
        <p:nvPicPr>
          <p:cNvPr id="3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885" y="1565910"/>
            <a:ext cx="2579370" cy="5075555"/>
          </a:xfrm>
          <a:prstGeom prst="rect">
            <a:avLst/>
          </a:prstGeom>
        </p:spPr>
      </p:pic>
      <p:pic>
        <p:nvPicPr>
          <p:cNvPr id="2" name="图片 -21474826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6950" y="1566545"/>
            <a:ext cx="2419350" cy="507492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spect="1"/>
          </p:cNvSpPr>
          <p:nvPr/>
        </p:nvSpPr>
        <p:spPr>
          <a:xfrm>
            <a:off x="-10795" y="0"/>
            <a:ext cx="12192000" cy="6848475"/>
          </a:xfrm>
          <a:prstGeom prst="rect">
            <a:avLst/>
          </a:prstGeom>
          <a:blipFill dpi="0" rotWithShape="1">
            <a:blip r:embed="rId4"/>
            <a:srcRect/>
            <a:stretch>
              <a:fillRect b="-10987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dk1"/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-21590" y="0"/>
            <a:ext cx="12202795" cy="6919595"/>
          </a:xfrm>
          <a:prstGeom prst="rect">
            <a:avLst/>
          </a:prstGeom>
          <a:gradFill>
            <a:gsLst>
              <a:gs pos="50000">
                <a:srgbClr val="D384B8">
                  <a:alpha val="56000"/>
                </a:srgbClr>
              </a:gs>
              <a:gs pos="0">
                <a:srgbClr val="F2A176"/>
              </a:gs>
              <a:gs pos="100000">
                <a:srgbClr val="7FA2C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319020" y="1517650"/>
            <a:ext cx="7449185" cy="3622675"/>
            <a:chOff x="2319020" y="1517650"/>
            <a:chExt cx="7449185" cy="3622675"/>
          </a:xfrm>
        </p:grpSpPr>
        <p:sp>
          <p:nvSpPr>
            <p:cNvPr id="6" name="L 形 5"/>
            <p:cNvSpPr/>
            <p:nvPr/>
          </p:nvSpPr>
          <p:spPr>
            <a:xfrm rot="5400000">
              <a:off x="2319020" y="1517650"/>
              <a:ext cx="2444750" cy="2444750"/>
            </a:xfrm>
            <a:prstGeom prst="corner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4" name="L 形 3"/>
            <p:cNvSpPr/>
            <p:nvPr/>
          </p:nvSpPr>
          <p:spPr>
            <a:xfrm rot="16200000">
              <a:off x="7323455" y="2695575"/>
              <a:ext cx="2444750" cy="2444750"/>
            </a:xfrm>
            <a:prstGeom prst="corner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495675" y="2695575"/>
              <a:ext cx="5056505" cy="126682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7" name="cySSoRMajFYIvD5文本框 5"/>
            <p:cNvSpPr txBox="1"/>
            <p:nvPr/>
          </p:nvSpPr>
          <p:spPr>
            <a:xfrm>
              <a:off x="3757295" y="3037205"/>
              <a:ext cx="467677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PART04 </a:t>
              </a:r>
              <a:r>
                <a:rPr lang="zh-CN" altLang="en-US" sz="32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产品推广</a:t>
              </a:r>
              <a:endParaRPr lang="en-US" altLang="zh-CN" sz="3200" b="1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2931" y="189434"/>
            <a:ext cx="11809312" cy="6480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20"/>
          <p:cNvSpPr txBox="1"/>
          <p:nvPr/>
        </p:nvSpPr>
        <p:spPr>
          <a:xfrm>
            <a:off x="1189273" y="459256"/>
            <a:ext cx="3732985" cy="461675"/>
          </a:xfrm>
          <a:prstGeom prst="rect">
            <a:avLst/>
          </a:prstGeom>
          <a:noFill/>
        </p:spPr>
        <p:txBody>
          <a:bodyPr wrap="square" lIns="91450" tIns="45725" rIns="91450" bIns="45725" rtlCol="0">
            <a:spAutoFit/>
          </a:bodyPr>
          <a:lstStyle/>
          <a:p>
            <a:r>
              <a:rPr lang="zh-CN" altLang="en-US" sz="2400" dirty="0">
                <a:solidFill>
                  <a:srgbClr val="517EBF"/>
                </a:solidFill>
                <a:latin typeface="微软雅黑" panose="020B0503020204020204" charset="-122"/>
                <a:ea typeface="微软雅黑" panose="020B0503020204020204" charset="-122"/>
              </a:rPr>
              <a:t>推广方式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603350" y="487412"/>
            <a:ext cx="7969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517EBF"/>
                </a:solidFill>
                <a:latin typeface="微软雅黑" panose="020B0503020204020204" charset="-122"/>
                <a:ea typeface="微软雅黑" panose="020B0503020204020204" charset="-122"/>
              </a:rPr>
              <a:t>多渠道推广，助力项目稳步向前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67"/>
          <a:stretch>
            <a:fillRect/>
          </a:stretch>
        </p:blipFill>
        <p:spPr>
          <a:xfrm>
            <a:off x="1561083" y="1685899"/>
            <a:ext cx="1498537" cy="142111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570" y="1715120"/>
            <a:ext cx="1894825" cy="142111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410" y="3981345"/>
            <a:ext cx="1134083" cy="113408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116" y="3794770"/>
            <a:ext cx="1507232" cy="150723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5521523" y="1917626"/>
            <a:ext cx="0" cy="345638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977" y="2001044"/>
            <a:ext cx="5457825" cy="28575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477995" y="5535002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solidFill>
                  <a:srgbClr val="517EBF"/>
                </a:solidFill>
                <a:latin typeface="微软雅黑" panose="020B0503020204020204" charset="-122"/>
                <a:ea typeface="微软雅黑" panose="020B0503020204020204" charset="-122"/>
              </a:rPr>
              <a:t>线上推广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099689" y="5535002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solidFill>
                  <a:srgbClr val="517EBF"/>
                </a:solidFill>
                <a:latin typeface="微软雅黑" panose="020B0503020204020204" charset="-122"/>
                <a:ea typeface="微软雅黑" panose="020B0503020204020204" charset="-122"/>
              </a:rPr>
              <a:t>线下推广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92"/>
          <a:stretch>
            <a:fillRect/>
          </a:stretch>
        </p:blipFill>
        <p:spPr>
          <a:xfrm>
            <a:off x="0" y="10160"/>
            <a:ext cx="12192000" cy="6880226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-8974" y="-22225"/>
            <a:ext cx="12193905" cy="6880225"/>
          </a:xfrm>
          <a:prstGeom prst="rect">
            <a:avLst/>
          </a:prstGeom>
          <a:gradFill>
            <a:gsLst>
              <a:gs pos="11000">
                <a:srgbClr val="CB7CC8"/>
              </a:gs>
              <a:gs pos="43000">
                <a:srgbClr val="889FC9"/>
              </a:gs>
              <a:gs pos="100000">
                <a:srgbClr val="ED9D80">
                  <a:alpha val="58000"/>
                </a:srgbClr>
              </a:gs>
            </a:gsLst>
            <a:lin ang="786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92931" y="4149874"/>
            <a:ext cx="11809312" cy="1080120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  <a:effectLst>
            <a:outerShdw dist="50800" sx="1000" sy="1000" algn="ctr" rotWithShape="0">
              <a:schemeClr val="accent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6935" y="4397546"/>
            <a:ext cx="1170130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致力于打造一款暖心的，陪伴用户左右的生活类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APP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04999" y="1845618"/>
            <a:ext cx="1368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spc="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T-MAX</a:t>
            </a:r>
            <a:endParaRPr lang="zh-CN" altLang="en-US" sz="2000" b="1" spc="2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21743" y="2723949"/>
            <a:ext cx="35324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/>
              <a:t>福大吃点啥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77" y="301836"/>
            <a:ext cx="1492196" cy="16855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 形 5"/>
          <p:cNvSpPr/>
          <p:nvPr/>
        </p:nvSpPr>
        <p:spPr>
          <a:xfrm rot="5400000">
            <a:off x="6760397" y="598805"/>
            <a:ext cx="4882515" cy="4882515"/>
          </a:xfrm>
          <a:prstGeom prst="corner">
            <a:avLst/>
          </a:prstGeom>
          <a:gradFill>
            <a:gsLst>
              <a:gs pos="50000">
                <a:srgbClr val="D384B8"/>
              </a:gs>
              <a:gs pos="0">
                <a:srgbClr val="F2A176"/>
              </a:gs>
              <a:gs pos="100000">
                <a:srgbClr val="7FA2C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180953" y="1226820"/>
            <a:ext cx="30657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WORKING</a:t>
            </a:r>
          </a:p>
          <a:p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REPORT</a:t>
            </a:r>
          </a:p>
        </p:txBody>
      </p:sp>
      <p:sp>
        <p:nvSpPr>
          <p:cNvPr id="11" name="L 形 10"/>
          <p:cNvSpPr/>
          <p:nvPr/>
        </p:nvSpPr>
        <p:spPr>
          <a:xfrm rot="5400000">
            <a:off x="772795" y="598805"/>
            <a:ext cx="1028700" cy="1028700"/>
          </a:xfrm>
          <a:prstGeom prst="corner">
            <a:avLst/>
          </a:prstGeom>
          <a:gradFill>
            <a:gsLst>
              <a:gs pos="50000">
                <a:srgbClr val="CB7CC8"/>
              </a:gs>
              <a:gs pos="0">
                <a:srgbClr val="889FC9"/>
              </a:gs>
              <a:gs pos="100000">
                <a:srgbClr val="ED9D8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82096" y="2757459"/>
            <a:ext cx="391014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>
                <a:gradFill>
                  <a:gsLst>
                    <a:gs pos="0">
                      <a:srgbClr val="ED9D80"/>
                    </a:gs>
                    <a:gs pos="100000">
                      <a:srgbClr val="CB7CC8"/>
                    </a:gs>
                  </a:gsLst>
                  <a:lin ang="7860000" scaled="0"/>
                </a:gradFill>
                <a:latin typeface="印品黑体" panose="00000500000000000000" pitchFamily="2" charset="-122"/>
                <a:ea typeface="印品黑体" panose="00000500000000000000" pitchFamily="2" charset="-122"/>
              </a:rPr>
              <a:t>THANKS</a:t>
            </a:r>
            <a:endParaRPr lang="zh-CN" altLang="en-US" sz="6600" b="1" dirty="0">
              <a:gradFill>
                <a:gsLst>
                  <a:gs pos="0">
                    <a:srgbClr val="ED9D80"/>
                  </a:gs>
                  <a:gs pos="100000">
                    <a:srgbClr val="CB7CC8"/>
                  </a:gs>
                </a:gsLst>
                <a:lin ang="7860000" scaled="0"/>
              </a:gra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4" name="L 形 13"/>
          <p:cNvSpPr/>
          <p:nvPr/>
        </p:nvSpPr>
        <p:spPr>
          <a:xfrm rot="5400000">
            <a:off x="9854758" y="3624652"/>
            <a:ext cx="1819910" cy="1819910"/>
          </a:xfrm>
          <a:prstGeom prst="corner">
            <a:avLst/>
          </a:prstGeom>
          <a:gradFill>
            <a:gsLst>
              <a:gs pos="50000">
                <a:srgbClr val="CB7CC8"/>
              </a:gs>
              <a:gs pos="0">
                <a:srgbClr val="889FC9"/>
              </a:gs>
              <a:gs pos="100000">
                <a:srgbClr val="ED9D8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72795" y="5972721"/>
            <a:ext cx="10577196" cy="286473"/>
          </a:xfrm>
          <a:prstGeom prst="rect">
            <a:avLst/>
          </a:prstGeom>
          <a:solidFill>
            <a:srgbClr val="CB7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spect="1"/>
          </p:cNvSpPr>
          <p:nvPr/>
        </p:nvSpPr>
        <p:spPr>
          <a:xfrm>
            <a:off x="-10795" y="0"/>
            <a:ext cx="12192000" cy="6848475"/>
          </a:xfrm>
          <a:prstGeom prst="rect">
            <a:avLst/>
          </a:prstGeom>
          <a:blipFill dpi="0" rotWithShape="1">
            <a:blip r:embed="rId4"/>
            <a:srcRect/>
            <a:stretch>
              <a:fillRect b="-10987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dk1"/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-21590" y="0"/>
            <a:ext cx="12202795" cy="6919595"/>
          </a:xfrm>
          <a:prstGeom prst="rect">
            <a:avLst/>
          </a:prstGeom>
          <a:gradFill>
            <a:gsLst>
              <a:gs pos="50000">
                <a:srgbClr val="D384B8">
                  <a:alpha val="56000"/>
                </a:srgbClr>
              </a:gs>
              <a:gs pos="0">
                <a:srgbClr val="F2A176"/>
              </a:gs>
              <a:gs pos="100000">
                <a:srgbClr val="7FA2C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319020" y="1517650"/>
            <a:ext cx="7449185" cy="3622675"/>
            <a:chOff x="2319020" y="1517650"/>
            <a:chExt cx="7449185" cy="3622675"/>
          </a:xfrm>
        </p:grpSpPr>
        <p:sp>
          <p:nvSpPr>
            <p:cNvPr id="6" name="L 形 5"/>
            <p:cNvSpPr/>
            <p:nvPr/>
          </p:nvSpPr>
          <p:spPr>
            <a:xfrm rot="5400000">
              <a:off x="2319020" y="1517650"/>
              <a:ext cx="2444750" cy="2444750"/>
            </a:xfrm>
            <a:prstGeom prst="corner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4" name="L 形 3"/>
            <p:cNvSpPr/>
            <p:nvPr/>
          </p:nvSpPr>
          <p:spPr>
            <a:xfrm rot="16200000">
              <a:off x="7323455" y="2695575"/>
              <a:ext cx="2444750" cy="2444750"/>
            </a:xfrm>
            <a:prstGeom prst="corner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495675" y="2695575"/>
              <a:ext cx="5056505" cy="126682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7" name="cySSoRMajFYIvD5文本框 5"/>
            <p:cNvSpPr txBox="1"/>
            <p:nvPr/>
          </p:nvSpPr>
          <p:spPr>
            <a:xfrm>
              <a:off x="3757295" y="3037205"/>
              <a:ext cx="467677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PART01 </a:t>
              </a:r>
              <a:r>
                <a:rPr lang="zh-CN" altLang="en-US" sz="320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团队介绍</a:t>
              </a:r>
              <a:endParaRPr lang="zh-CN" altLang="en-US" sz="3200" b="1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8974" y="-22225"/>
            <a:ext cx="12193905" cy="6880225"/>
          </a:xfrm>
          <a:prstGeom prst="rect">
            <a:avLst/>
          </a:prstGeom>
          <a:gradFill>
            <a:gsLst>
              <a:gs pos="11000">
                <a:srgbClr val="CB7CC8"/>
              </a:gs>
              <a:gs pos="43000">
                <a:srgbClr val="889FC9"/>
              </a:gs>
              <a:gs pos="100000">
                <a:srgbClr val="ED9D80">
                  <a:alpha val="58000"/>
                </a:srgbClr>
              </a:gs>
            </a:gsLst>
            <a:lin ang="786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97575" y="2916221"/>
            <a:ext cx="54483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endParaRPr lang="zh-CN" altLang="en-US"/>
          </a:p>
        </p:txBody>
      </p:sp>
      <p:pic>
        <p:nvPicPr>
          <p:cNvPr id="12" name="图片 11" descr="QQ图片201910241942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25" y="1242060"/>
            <a:ext cx="4492625" cy="492569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5404501" y="0"/>
            <a:ext cx="6634447" cy="4818563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endParaRPr lang="zh-CN" altLang="en-US" sz="4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ctr"/>
            <a:endParaRPr lang="zh-CN" altLang="en-US" sz="4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ctr"/>
            <a:endParaRPr lang="zh-CN" altLang="en-US" sz="4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团队名：</a:t>
            </a:r>
            <a:r>
              <a:rPr lang="en-US" altLang="zh-CN" sz="32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T-MAX</a:t>
            </a:r>
          </a:p>
          <a:p>
            <a:pPr algn="ctr">
              <a:lnSpc>
                <a:spcPct val="150000"/>
              </a:lnSpc>
            </a:pPr>
            <a:r>
              <a:rPr lang="zh-CN" altLang="en-US" sz="32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团队人数：</a:t>
            </a:r>
            <a:r>
              <a:rPr lang="en-US" altLang="zh-CN" sz="32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</a:t>
            </a:r>
            <a:r>
              <a:rPr lang="zh-CN" altLang="en-US" sz="32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人</a:t>
            </a:r>
          </a:p>
          <a:p>
            <a:pPr algn="ctr">
              <a:lnSpc>
                <a:spcPct val="150000"/>
              </a:lnSpc>
            </a:pPr>
            <a:r>
              <a:rPr lang="zh-CN" altLang="en-US" sz="32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团队准则：为同学服务</a:t>
            </a:r>
          </a:p>
          <a:p>
            <a:pPr algn="ctr">
              <a:lnSpc>
                <a:spcPct val="150000"/>
              </a:lnSpc>
            </a:pPr>
            <a:r>
              <a:rPr lang="zh-CN" altLang="en-US" sz="32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团队宣言：</a:t>
            </a:r>
            <a:r>
              <a:rPr lang="en-US" altLang="zh-CN" sz="32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Make your life better</a:t>
            </a:r>
            <a:r>
              <a:rPr lang="zh-CN" altLang="en-US" sz="3200" dirty="0">
                <a:ln w="0"/>
                <a:solidFill>
                  <a:srgbClr val="92D050"/>
                </a:solidFill>
                <a:effectLst>
                  <a:reflection blurRad="6350" stA="53000" endA="300" endPos="35500" dir="5400000" sy="-90000" algn="bl" rotWithShape="0"/>
                </a:effectLst>
              </a:rPr>
              <a:t>！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20"/>
          <p:cNvSpPr txBox="1"/>
          <p:nvPr/>
        </p:nvSpPr>
        <p:spPr>
          <a:xfrm>
            <a:off x="1189273" y="459256"/>
            <a:ext cx="3732985" cy="461675"/>
          </a:xfrm>
          <a:prstGeom prst="rect">
            <a:avLst/>
          </a:prstGeom>
          <a:noFill/>
        </p:spPr>
        <p:txBody>
          <a:bodyPr wrap="square" lIns="91450" tIns="45725" rIns="91450" bIns="45725" rtlCol="0">
            <a:spAutoFit/>
          </a:bodyPr>
          <a:lstStyle/>
          <a:p>
            <a:r>
              <a:rPr lang="zh-CN" altLang="en-US" sz="2400">
                <a:solidFill>
                  <a:srgbClr val="517EBF"/>
                </a:solidFill>
                <a:latin typeface="微软雅黑" panose="020B0503020204020204" charset="-122"/>
                <a:ea typeface="微软雅黑" panose="020B0503020204020204" charset="-122"/>
              </a:rPr>
              <a:t>团队成员</a:t>
            </a:r>
            <a:endParaRPr lang="zh-CN" altLang="en-US" sz="2400" dirty="0">
              <a:solidFill>
                <a:srgbClr val="517EB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938179" y="447710"/>
            <a:ext cx="7969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solidFill>
                  <a:srgbClr val="517EBF"/>
                </a:solidFill>
                <a:latin typeface="微软雅黑" panose="020B0503020204020204" charset="-122"/>
                <a:ea typeface="微软雅黑" panose="020B0503020204020204" charset="-122"/>
              </a:rPr>
              <a:t>架构清晰，分工明确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957716" y="3657032"/>
            <a:ext cx="2592288" cy="608764"/>
            <a:chOff x="1057027" y="2277666"/>
            <a:chExt cx="2592288" cy="608764"/>
          </a:xfrm>
        </p:grpSpPr>
        <p:sp>
          <p:nvSpPr>
            <p:cNvPr id="60" name="文本框 59"/>
            <p:cNvSpPr txBox="1"/>
            <p:nvPr/>
          </p:nvSpPr>
          <p:spPr>
            <a:xfrm>
              <a:off x="1777107" y="2287082"/>
              <a:ext cx="18722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rgbClr val="517EBF"/>
                  </a:solidFill>
                  <a:latin typeface="微软雅黑" panose="020B0503020204020204" charset="-122"/>
                  <a:ea typeface="微软雅黑" panose="020B0503020204020204" charset="-122"/>
                </a:rPr>
                <a:t>前端工程师</a:t>
              </a:r>
            </a:p>
          </p:txBody>
        </p:sp>
        <p:cxnSp>
          <p:nvCxnSpPr>
            <p:cNvPr id="85" name="直接连接符 84"/>
            <p:cNvCxnSpPr/>
            <p:nvPr/>
          </p:nvCxnSpPr>
          <p:spPr>
            <a:xfrm flipV="1">
              <a:off x="1921123" y="2737330"/>
              <a:ext cx="144016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layout_292454"/>
            <p:cNvSpPr>
              <a:spLocks noChangeAspect="1"/>
            </p:cNvSpPr>
            <p:nvPr/>
          </p:nvSpPr>
          <p:spPr bwMode="auto">
            <a:xfrm>
              <a:off x="1057027" y="2277666"/>
              <a:ext cx="609685" cy="608764"/>
            </a:xfrm>
            <a:custGeom>
              <a:avLst/>
              <a:gdLst>
                <a:gd name="connsiteX0" fmla="*/ 540885 w 607639"/>
                <a:gd name="connsiteY0" fmla="*/ 517940 h 606722"/>
                <a:gd name="connsiteX1" fmla="*/ 518723 w 607639"/>
                <a:gd name="connsiteY1" fmla="*/ 540069 h 606722"/>
                <a:gd name="connsiteX2" fmla="*/ 540885 w 607639"/>
                <a:gd name="connsiteY2" fmla="*/ 562287 h 606722"/>
                <a:gd name="connsiteX3" fmla="*/ 563136 w 607639"/>
                <a:gd name="connsiteY3" fmla="*/ 540069 h 606722"/>
                <a:gd name="connsiteX4" fmla="*/ 540885 w 607639"/>
                <a:gd name="connsiteY4" fmla="*/ 517940 h 606722"/>
                <a:gd name="connsiteX5" fmla="*/ 66665 w 607639"/>
                <a:gd name="connsiteY5" fmla="*/ 517940 h 606722"/>
                <a:gd name="connsiteX6" fmla="*/ 44503 w 607639"/>
                <a:gd name="connsiteY6" fmla="*/ 540069 h 606722"/>
                <a:gd name="connsiteX7" fmla="*/ 66665 w 607639"/>
                <a:gd name="connsiteY7" fmla="*/ 562287 h 606722"/>
                <a:gd name="connsiteX8" fmla="*/ 88916 w 607639"/>
                <a:gd name="connsiteY8" fmla="*/ 540069 h 606722"/>
                <a:gd name="connsiteX9" fmla="*/ 66665 w 607639"/>
                <a:gd name="connsiteY9" fmla="*/ 517940 h 606722"/>
                <a:gd name="connsiteX10" fmla="*/ 88916 w 607639"/>
                <a:gd name="connsiteY10" fmla="*/ 369970 h 606722"/>
                <a:gd name="connsiteX11" fmla="*/ 88916 w 607639"/>
                <a:gd name="connsiteY11" fmla="*/ 477326 h 606722"/>
                <a:gd name="connsiteX12" fmla="*/ 129592 w 607639"/>
                <a:gd name="connsiteY12" fmla="*/ 517940 h 606722"/>
                <a:gd name="connsiteX13" fmla="*/ 237110 w 607639"/>
                <a:gd name="connsiteY13" fmla="*/ 517940 h 606722"/>
                <a:gd name="connsiteX14" fmla="*/ 237110 w 607639"/>
                <a:gd name="connsiteY14" fmla="*/ 369970 h 606722"/>
                <a:gd name="connsiteX15" fmla="*/ 419364 w 607639"/>
                <a:gd name="connsiteY15" fmla="*/ 134851 h 606722"/>
                <a:gd name="connsiteX16" fmla="*/ 475964 w 607639"/>
                <a:gd name="connsiteY16" fmla="*/ 191358 h 606722"/>
                <a:gd name="connsiteX17" fmla="*/ 348793 w 607639"/>
                <a:gd name="connsiteY17" fmla="*/ 318321 h 606722"/>
                <a:gd name="connsiteX18" fmla="*/ 293261 w 607639"/>
                <a:gd name="connsiteY18" fmla="*/ 317344 h 606722"/>
                <a:gd name="connsiteX19" fmla="*/ 292282 w 607639"/>
                <a:gd name="connsiteY19" fmla="*/ 261814 h 606722"/>
                <a:gd name="connsiteX20" fmla="*/ 129592 w 607639"/>
                <a:gd name="connsiteY20" fmla="*/ 88782 h 606722"/>
                <a:gd name="connsiteX21" fmla="*/ 88916 w 607639"/>
                <a:gd name="connsiteY21" fmla="*/ 129396 h 606722"/>
                <a:gd name="connsiteX22" fmla="*/ 88916 w 607639"/>
                <a:gd name="connsiteY22" fmla="*/ 325535 h 606722"/>
                <a:gd name="connsiteX23" fmla="*/ 281613 w 607639"/>
                <a:gd name="connsiteY23" fmla="*/ 325535 h 606722"/>
                <a:gd name="connsiteX24" fmla="*/ 281613 w 607639"/>
                <a:gd name="connsiteY24" fmla="*/ 517940 h 606722"/>
                <a:gd name="connsiteX25" fmla="*/ 478047 w 607639"/>
                <a:gd name="connsiteY25" fmla="*/ 517940 h 606722"/>
                <a:gd name="connsiteX26" fmla="*/ 518723 w 607639"/>
                <a:gd name="connsiteY26" fmla="*/ 477326 h 606722"/>
                <a:gd name="connsiteX27" fmla="*/ 518723 w 607639"/>
                <a:gd name="connsiteY27" fmla="*/ 129396 h 606722"/>
                <a:gd name="connsiteX28" fmla="*/ 478047 w 607639"/>
                <a:gd name="connsiteY28" fmla="*/ 88782 h 606722"/>
                <a:gd name="connsiteX29" fmla="*/ 540885 w 607639"/>
                <a:gd name="connsiteY29" fmla="*/ 44436 h 606722"/>
                <a:gd name="connsiteX30" fmla="*/ 518723 w 607639"/>
                <a:gd name="connsiteY30" fmla="*/ 66565 h 606722"/>
                <a:gd name="connsiteX31" fmla="*/ 540885 w 607639"/>
                <a:gd name="connsiteY31" fmla="*/ 88782 h 606722"/>
                <a:gd name="connsiteX32" fmla="*/ 563136 w 607639"/>
                <a:gd name="connsiteY32" fmla="*/ 66565 h 606722"/>
                <a:gd name="connsiteX33" fmla="*/ 540885 w 607639"/>
                <a:gd name="connsiteY33" fmla="*/ 44436 h 606722"/>
                <a:gd name="connsiteX34" fmla="*/ 66665 w 607639"/>
                <a:gd name="connsiteY34" fmla="*/ 44436 h 606722"/>
                <a:gd name="connsiteX35" fmla="*/ 44503 w 607639"/>
                <a:gd name="connsiteY35" fmla="*/ 66565 h 606722"/>
                <a:gd name="connsiteX36" fmla="*/ 66665 w 607639"/>
                <a:gd name="connsiteY36" fmla="*/ 88782 h 606722"/>
                <a:gd name="connsiteX37" fmla="*/ 88916 w 607639"/>
                <a:gd name="connsiteY37" fmla="*/ 66565 h 606722"/>
                <a:gd name="connsiteX38" fmla="*/ 66665 w 607639"/>
                <a:gd name="connsiteY38" fmla="*/ 44436 h 606722"/>
                <a:gd name="connsiteX39" fmla="*/ 66665 w 607639"/>
                <a:gd name="connsiteY39" fmla="*/ 0 h 606722"/>
                <a:gd name="connsiteX40" fmla="*/ 129592 w 607639"/>
                <a:gd name="connsiteY40" fmla="*/ 44436 h 606722"/>
                <a:gd name="connsiteX41" fmla="*/ 478047 w 607639"/>
                <a:gd name="connsiteY41" fmla="*/ 44436 h 606722"/>
                <a:gd name="connsiteX42" fmla="*/ 540885 w 607639"/>
                <a:gd name="connsiteY42" fmla="*/ 0 h 606722"/>
                <a:gd name="connsiteX43" fmla="*/ 607639 w 607639"/>
                <a:gd name="connsiteY43" fmla="*/ 66565 h 606722"/>
                <a:gd name="connsiteX44" fmla="*/ 563136 w 607639"/>
                <a:gd name="connsiteY44" fmla="*/ 129396 h 606722"/>
                <a:gd name="connsiteX45" fmla="*/ 563136 w 607639"/>
                <a:gd name="connsiteY45" fmla="*/ 477326 h 606722"/>
                <a:gd name="connsiteX46" fmla="*/ 607639 w 607639"/>
                <a:gd name="connsiteY46" fmla="*/ 540069 h 606722"/>
                <a:gd name="connsiteX47" fmla="*/ 540885 w 607639"/>
                <a:gd name="connsiteY47" fmla="*/ 606722 h 606722"/>
                <a:gd name="connsiteX48" fmla="*/ 478047 w 607639"/>
                <a:gd name="connsiteY48" fmla="*/ 562287 h 606722"/>
                <a:gd name="connsiteX49" fmla="*/ 129592 w 607639"/>
                <a:gd name="connsiteY49" fmla="*/ 562287 h 606722"/>
                <a:gd name="connsiteX50" fmla="*/ 66665 w 607639"/>
                <a:gd name="connsiteY50" fmla="*/ 606722 h 606722"/>
                <a:gd name="connsiteX51" fmla="*/ 0 w 607639"/>
                <a:gd name="connsiteY51" fmla="*/ 540069 h 606722"/>
                <a:gd name="connsiteX52" fmla="*/ 44503 w 607639"/>
                <a:gd name="connsiteY52" fmla="*/ 477326 h 606722"/>
                <a:gd name="connsiteX53" fmla="*/ 44503 w 607639"/>
                <a:gd name="connsiteY53" fmla="*/ 129396 h 606722"/>
                <a:gd name="connsiteX54" fmla="*/ 0 w 607639"/>
                <a:gd name="connsiteY54" fmla="*/ 66565 h 606722"/>
                <a:gd name="connsiteX55" fmla="*/ 66665 w 607639"/>
                <a:gd name="connsiteY55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607639" h="606722">
                  <a:moveTo>
                    <a:pt x="540885" y="517940"/>
                  </a:moveTo>
                  <a:cubicBezTo>
                    <a:pt x="528691" y="517940"/>
                    <a:pt x="518723" y="527894"/>
                    <a:pt x="518723" y="540069"/>
                  </a:cubicBezTo>
                  <a:cubicBezTo>
                    <a:pt x="518723" y="552333"/>
                    <a:pt x="528691" y="562287"/>
                    <a:pt x="540885" y="562287"/>
                  </a:cubicBezTo>
                  <a:cubicBezTo>
                    <a:pt x="553168" y="562287"/>
                    <a:pt x="563136" y="552333"/>
                    <a:pt x="563136" y="540069"/>
                  </a:cubicBezTo>
                  <a:cubicBezTo>
                    <a:pt x="563136" y="527894"/>
                    <a:pt x="553168" y="517940"/>
                    <a:pt x="540885" y="517940"/>
                  </a:cubicBezTo>
                  <a:close/>
                  <a:moveTo>
                    <a:pt x="66665" y="517940"/>
                  </a:moveTo>
                  <a:cubicBezTo>
                    <a:pt x="54471" y="517940"/>
                    <a:pt x="44503" y="527894"/>
                    <a:pt x="44503" y="540069"/>
                  </a:cubicBezTo>
                  <a:cubicBezTo>
                    <a:pt x="44503" y="552333"/>
                    <a:pt x="54471" y="562287"/>
                    <a:pt x="66665" y="562287"/>
                  </a:cubicBezTo>
                  <a:cubicBezTo>
                    <a:pt x="78948" y="562287"/>
                    <a:pt x="88916" y="552333"/>
                    <a:pt x="88916" y="540069"/>
                  </a:cubicBezTo>
                  <a:cubicBezTo>
                    <a:pt x="88916" y="527894"/>
                    <a:pt x="78948" y="517940"/>
                    <a:pt x="66665" y="517940"/>
                  </a:cubicBezTo>
                  <a:close/>
                  <a:moveTo>
                    <a:pt x="88916" y="369970"/>
                  </a:moveTo>
                  <a:lnTo>
                    <a:pt x="88916" y="477326"/>
                  </a:lnTo>
                  <a:cubicBezTo>
                    <a:pt x="107874" y="483991"/>
                    <a:pt x="122827" y="499011"/>
                    <a:pt x="129592" y="517940"/>
                  </a:cubicBezTo>
                  <a:lnTo>
                    <a:pt x="237110" y="517940"/>
                  </a:lnTo>
                  <a:lnTo>
                    <a:pt x="237110" y="369970"/>
                  </a:lnTo>
                  <a:close/>
                  <a:moveTo>
                    <a:pt x="419364" y="134851"/>
                  </a:moveTo>
                  <a:lnTo>
                    <a:pt x="475964" y="191358"/>
                  </a:lnTo>
                  <a:lnTo>
                    <a:pt x="348793" y="318321"/>
                  </a:lnTo>
                  <a:lnTo>
                    <a:pt x="293261" y="317344"/>
                  </a:lnTo>
                  <a:lnTo>
                    <a:pt x="292282" y="261814"/>
                  </a:lnTo>
                  <a:close/>
                  <a:moveTo>
                    <a:pt x="129592" y="88782"/>
                  </a:moveTo>
                  <a:cubicBezTo>
                    <a:pt x="122827" y="107712"/>
                    <a:pt x="107874" y="122642"/>
                    <a:pt x="88916" y="129396"/>
                  </a:cubicBezTo>
                  <a:lnTo>
                    <a:pt x="88916" y="325535"/>
                  </a:lnTo>
                  <a:lnTo>
                    <a:pt x="281613" y="325535"/>
                  </a:lnTo>
                  <a:lnTo>
                    <a:pt x="281613" y="517940"/>
                  </a:lnTo>
                  <a:lnTo>
                    <a:pt x="478047" y="517940"/>
                  </a:lnTo>
                  <a:cubicBezTo>
                    <a:pt x="484723" y="499011"/>
                    <a:pt x="499765" y="483991"/>
                    <a:pt x="518723" y="477326"/>
                  </a:cubicBezTo>
                  <a:lnTo>
                    <a:pt x="518723" y="129396"/>
                  </a:lnTo>
                  <a:cubicBezTo>
                    <a:pt x="499765" y="122642"/>
                    <a:pt x="484723" y="107712"/>
                    <a:pt x="478047" y="88782"/>
                  </a:cubicBezTo>
                  <a:close/>
                  <a:moveTo>
                    <a:pt x="540885" y="44436"/>
                  </a:moveTo>
                  <a:cubicBezTo>
                    <a:pt x="528691" y="44436"/>
                    <a:pt x="518723" y="54389"/>
                    <a:pt x="518723" y="66565"/>
                  </a:cubicBezTo>
                  <a:cubicBezTo>
                    <a:pt x="518723" y="78829"/>
                    <a:pt x="528691" y="88782"/>
                    <a:pt x="540885" y="88782"/>
                  </a:cubicBezTo>
                  <a:cubicBezTo>
                    <a:pt x="553168" y="88782"/>
                    <a:pt x="563136" y="78829"/>
                    <a:pt x="563136" y="66565"/>
                  </a:cubicBezTo>
                  <a:cubicBezTo>
                    <a:pt x="563136" y="54389"/>
                    <a:pt x="553168" y="44436"/>
                    <a:pt x="540885" y="44436"/>
                  </a:cubicBezTo>
                  <a:close/>
                  <a:moveTo>
                    <a:pt x="66665" y="44436"/>
                  </a:moveTo>
                  <a:cubicBezTo>
                    <a:pt x="54471" y="44436"/>
                    <a:pt x="44503" y="54389"/>
                    <a:pt x="44503" y="66565"/>
                  </a:cubicBezTo>
                  <a:cubicBezTo>
                    <a:pt x="44503" y="78829"/>
                    <a:pt x="54471" y="88782"/>
                    <a:pt x="66665" y="88782"/>
                  </a:cubicBezTo>
                  <a:cubicBezTo>
                    <a:pt x="78948" y="88782"/>
                    <a:pt x="88916" y="78829"/>
                    <a:pt x="88916" y="66565"/>
                  </a:cubicBezTo>
                  <a:cubicBezTo>
                    <a:pt x="88916" y="54389"/>
                    <a:pt x="78948" y="44436"/>
                    <a:pt x="66665" y="44436"/>
                  </a:cubicBezTo>
                  <a:close/>
                  <a:moveTo>
                    <a:pt x="66665" y="0"/>
                  </a:moveTo>
                  <a:cubicBezTo>
                    <a:pt x="95681" y="0"/>
                    <a:pt x="120335" y="18574"/>
                    <a:pt x="129592" y="44436"/>
                  </a:cubicBezTo>
                  <a:lnTo>
                    <a:pt x="478047" y="44436"/>
                  </a:lnTo>
                  <a:cubicBezTo>
                    <a:pt x="487215" y="18574"/>
                    <a:pt x="511958" y="0"/>
                    <a:pt x="540885" y="0"/>
                  </a:cubicBezTo>
                  <a:cubicBezTo>
                    <a:pt x="577733" y="0"/>
                    <a:pt x="607639" y="29861"/>
                    <a:pt x="607639" y="66565"/>
                  </a:cubicBezTo>
                  <a:cubicBezTo>
                    <a:pt x="607639" y="95537"/>
                    <a:pt x="589037" y="120154"/>
                    <a:pt x="563136" y="129396"/>
                  </a:cubicBezTo>
                  <a:lnTo>
                    <a:pt x="563136" y="477326"/>
                  </a:lnTo>
                  <a:cubicBezTo>
                    <a:pt x="589037" y="486480"/>
                    <a:pt x="607639" y="511186"/>
                    <a:pt x="607639" y="540069"/>
                  </a:cubicBezTo>
                  <a:cubicBezTo>
                    <a:pt x="607639" y="576862"/>
                    <a:pt x="577733" y="606722"/>
                    <a:pt x="540885" y="606722"/>
                  </a:cubicBezTo>
                  <a:cubicBezTo>
                    <a:pt x="511958" y="606722"/>
                    <a:pt x="487215" y="588148"/>
                    <a:pt x="478047" y="562287"/>
                  </a:cubicBezTo>
                  <a:lnTo>
                    <a:pt x="129592" y="562287"/>
                  </a:lnTo>
                  <a:cubicBezTo>
                    <a:pt x="120335" y="588148"/>
                    <a:pt x="95681" y="606722"/>
                    <a:pt x="66665" y="606722"/>
                  </a:cubicBezTo>
                  <a:cubicBezTo>
                    <a:pt x="29906" y="606722"/>
                    <a:pt x="0" y="576862"/>
                    <a:pt x="0" y="540069"/>
                  </a:cubicBezTo>
                  <a:cubicBezTo>
                    <a:pt x="0" y="511186"/>
                    <a:pt x="18602" y="486480"/>
                    <a:pt x="44503" y="477326"/>
                  </a:cubicBezTo>
                  <a:lnTo>
                    <a:pt x="44503" y="129396"/>
                  </a:lnTo>
                  <a:cubicBezTo>
                    <a:pt x="18602" y="120154"/>
                    <a:pt x="0" y="95537"/>
                    <a:pt x="0" y="66565"/>
                  </a:cubicBezTo>
                  <a:cubicBezTo>
                    <a:pt x="0" y="29861"/>
                    <a:pt x="29906" y="0"/>
                    <a:pt x="666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cxnSp>
          <p:nvCxnSpPr>
            <p:cNvPr id="88" name="直接连接符 87"/>
            <p:cNvCxnSpPr/>
            <p:nvPr/>
          </p:nvCxnSpPr>
          <p:spPr>
            <a:xfrm flipV="1">
              <a:off x="1921123" y="2781722"/>
              <a:ext cx="144016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977941" y="1347413"/>
            <a:ext cx="2460042" cy="609684"/>
            <a:chOff x="1117265" y="1341562"/>
            <a:chExt cx="2460042" cy="609684"/>
          </a:xfrm>
        </p:grpSpPr>
        <p:sp>
          <p:nvSpPr>
            <p:cNvPr id="58" name="male-avatar_93"/>
            <p:cNvSpPr>
              <a:spLocks noChangeAspect="1"/>
            </p:cNvSpPr>
            <p:nvPr/>
          </p:nvSpPr>
          <p:spPr bwMode="auto">
            <a:xfrm>
              <a:off x="1117265" y="1341562"/>
              <a:ext cx="469599" cy="609684"/>
            </a:xfrm>
            <a:custGeom>
              <a:avLst/>
              <a:gdLst>
                <a:gd name="connsiteX0" fmla="*/ 159295 w 459358"/>
                <a:gd name="connsiteY0" fmla="*/ 288060 h 596388"/>
                <a:gd name="connsiteX1" fmla="*/ 298499 w 459358"/>
                <a:gd name="connsiteY1" fmla="*/ 288060 h 596388"/>
                <a:gd name="connsiteX2" fmla="*/ 338681 w 459358"/>
                <a:gd name="connsiteY2" fmla="*/ 316728 h 596388"/>
                <a:gd name="connsiteX3" fmla="*/ 426222 w 459358"/>
                <a:gd name="connsiteY3" fmla="*/ 366897 h 596388"/>
                <a:gd name="connsiteX4" fmla="*/ 457794 w 459358"/>
                <a:gd name="connsiteY4" fmla="*/ 543206 h 596388"/>
                <a:gd name="connsiteX5" fmla="*/ 443443 w 459358"/>
                <a:gd name="connsiteY5" fmla="*/ 558974 h 596388"/>
                <a:gd name="connsiteX6" fmla="*/ 219569 w 459358"/>
                <a:gd name="connsiteY6" fmla="*/ 596242 h 596388"/>
                <a:gd name="connsiteX7" fmla="*/ 11481 w 459358"/>
                <a:gd name="connsiteY7" fmla="*/ 553240 h 596388"/>
                <a:gd name="connsiteX8" fmla="*/ 0 w 459358"/>
                <a:gd name="connsiteY8" fmla="*/ 524572 h 596388"/>
                <a:gd name="connsiteX9" fmla="*/ 38747 w 459358"/>
                <a:gd name="connsiteY9" fmla="*/ 356864 h 596388"/>
                <a:gd name="connsiteX10" fmla="*/ 73189 w 459358"/>
                <a:gd name="connsiteY10" fmla="*/ 333929 h 596388"/>
                <a:gd name="connsiteX11" fmla="*/ 159295 w 459358"/>
                <a:gd name="connsiteY11" fmla="*/ 288060 h 596388"/>
                <a:gd name="connsiteX12" fmla="*/ 225223 w 459358"/>
                <a:gd name="connsiteY12" fmla="*/ 10030 h 596388"/>
                <a:gd name="connsiteX13" fmla="*/ 218047 w 459358"/>
                <a:gd name="connsiteY13" fmla="*/ 21493 h 596388"/>
                <a:gd name="connsiteX14" fmla="*/ 219482 w 459358"/>
                <a:gd name="connsiteY14" fmla="*/ 21493 h 596388"/>
                <a:gd name="connsiteX15" fmla="*/ 225223 w 459358"/>
                <a:gd name="connsiteY15" fmla="*/ 10030 h 596388"/>
                <a:gd name="connsiteX16" fmla="*/ 236703 w 459358"/>
                <a:gd name="connsiteY16" fmla="*/ 0 h 596388"/>
                <a:gd name="connsiteX17" fmla="*/ 226658 w 459358"/>
                <a:gd name="connsiteY17" fmla="*/ 14329 h 596388"/>
                <a:gd name="connsiteX18" fmla="*/ 238138 w 459358"/>
                <a:gd name="connsiteY18" fmla="*/ 4299 h 596388"/>
                <a:gd name="connsiteX19" fmla="*/ 256793 w 459358"/>
                <a:gd name="connsiteY19" fmla="*/ 30090 h 596388"/>
                <a:gd name="connsiteX20" fmla="*/ 253923 w 459358"/>
                <a:gd name="connsiteY20" fmla="*/ 25791 h 596388"/>
                <a:gd name="connsiteX21" fmla="*/ 259663 w 459358"/>
                <a:gd name="connsiteY21" fmla="*/ 32955 h 596388"/>
                <a:gd name="connsiteX22" fmla="*/ 262533 w 459358"/>
                <a:gd name="connsiteY22" fmla="*/ 32955 h 596388"/>
                <a:gd name="connsiteX23" fmla="*/ 258228 w 459358"/>
                <a:gd name="connsiteY23" fmla="*/ 27224 h 596388"/>
                <a:gd name="connsiteX24" fmla="*/ 263968 w 459358"/>
                <a:gd name="connsiteY24" fmla="*/ 32955 h 596388"/>
                <a:gd name="connsiteX25" fmla="*/ 269708 w 459358"/>
                <a:gd name="connsiteY25" fmla="*/ 34388 h 596388"/>
                <a:gd name="connsiteX26" fmla="*/ 268273 w 459358"/>
                <a:gd name="connsiteY26" fmla="*/ 32955 h 596388"/>
                <a:gd name="connsiteX27" fmla="*/ 272578 w 459358"/>
                <a:gd name="connsiteY27" fmla="*/ 35821 h 596388"/>
                <a:gd name="connsiteX28" fmla="*/ 317064 w 459358"/>
                <a:gd name="connsiteY28" fmla="*/ 63045 h 596388"/>
                <a:gd name="connsiteX29" fmla="*/ 327109 w 459358"/>
                <a:gd name="connsiteY29" fmla="*/ 159046 h 596388"/>
                <a:gd name="connsiteX30" fmla="*/ 329979 w 459358"/>
                <a:gd name="connsiteY30" fmla="*/ 190568 h 596388"/>
                <a:gd name="connsiteX31" fmla="*/ 321369 w 459358"/>
                <a:gd name="connsiteY31" fmla="*/ 206329 h 596388"/>
                <a:gd name="connsiteX32" fmla="*/ 228093 w 459358"/>
                <a:gd name="connsiteY32" fmla="*/ 308061 h 596388"/>
                <a:gd name="connsiteX33" fmla="*/ 139121 w 459358"/>
                <a:gd name="connsiteY33" fmla="*/ 206329 h 596388"/>
                <a:gd name="connsiteX34" fmla="*/ 131946 w 459358"/>
                <a:gd name="connsiteY34" fmla="*/ 190568 h 596388"/>
                <a:gd name="connsiteX35" fmla="*/ 136251 w 459358"/>
                <a:gd name="connsiteY35" fmla="*/ 160478 h 596388"/>
                <a:gd name="connsiteX36" fmla="*/ 133381 w 459358"/>
                <a:gd name="connsiteY36" fmla="*/ 84538 h 596388"/>
                <a:gd name="connsiteX37" fmla="*/ 195087 w 459358"/>
                <a:gd name="connsiteY37" fmla="*/ 21493 h 596388"/>
                <a:gd name="connsiteX38" fmla="*/ 203697 w 459358"/>
                <a:gd name="connsiteY38" fmla="*/ 17194 h 596388"/>
                <a:gd name="connsiteX39" fmla="*/ 209437 w 459358"/>
                <a:gd name="connsiteY39" fmla="*/ 11463 h 596388"/>
                <a:gd name="connsiteX40" fmla="*/ 203697 w 459358"/>
                <a:gd name="connsiteY40" fmla="*/ 21493 h 596388"/>
                <a:gd name="connsiteX41" fmla="*/ 209437 w 459358"/>
                <a:gd name="connsiteY41" fmla="*/ 22926 h 596388"/>
                <a:gd name="connsiteX42" fmla="*/ 215177 w 459358"/>
                <a:gd name="connsiteY42" fmla="*/ 15761 h 596388"/>
                <a:gd name="connsiteX43" fmla="*/ 209437 w 459358"/>
                <a:gd name="connsiteY43" fmla="*/ 24358 h 596388"/>
                <a:gd name="connsiteX44" fmla="*/ 212307 w 459358"/>
                <a:gd name="connsiteY44" fmla="*/ 25791 h 596388"/>
                <a:gd name="connsiteX45" fmla="*/ 226658 w 459358"/>
                <a:gd name="connsiteY45" fmla="*/ 8597 h 596388"/>
                <a:gd name="connsiteX46" fmla="*/ 236703 w 459358"/>
                <a:gd name="connsiteY46" fmla="*/ 0 h 596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59358" h="596388">
                  <a:moveTo>
                    <a:pt x="159295" y="288060"/>
                  </a:moveTo>
                  <a:cubicBezTo>
                    <a:pt x="159295" y="288060"/>
                    <a:pt x="219569" y="442868"/>
                    <a:pt x="298499" y="288060"/>
                  </a:cubicBezTo>
                  <a:cubicBezTo>
                    <a:pt x="298499" y="288060"/>
                    <a:pt x="298499" y="302394"/>
                    <a:pt x="338681" y="316728"/>
                  </a:cubicBezTo>
                  <a:cubicBezTo>
                    <a:pt x="338681" y="316728"/>
                    <a:pt x="413306" y="339663"/>
                    <a:pt x="426222" y="366897"/>
                  </a:cubicBezTo>
                  <a:cubicBezTo>
                    <a:pt x="426222" y="366897"/>
                    <a:pt x="467839" y="460069"/>
                    <a:pt x="457794" y="543206"/>
                  </a:cubicBezTo>
                  <a:cubicBezTo>
                    <a:pt x="457794" y="543206"/>
                    <a:pt x="457794" y="550373"/>
                    <a:pt x="443443" y="558974"/>
                  </a:cubicBezTo>
                  <a:cubicBezTo>
                    <a:pt x="443443" y="558974"/>
                    <a:pt x="348727" y="599109"/>
                    <a:pt x="219569" y="596242"/>
                  </a:cubicBezTo>
                  <a:cubicBezTo>
                    <a:pt x="219569" y="596242"/>
                    <a:pt x="91846" y="589075"/>
                    <a:pt x="11481" y="553240"/>
                  </a:cubicBezTo>
                  <a:cubicBezTo>
                    <a:pt x="11481" y="553240"/>
                    <a:pt x="0" y="550373"/>
                    <a:pt x="0" y="524572"/>
                  </a:cubicBezTo>
                  <a:cubicBezTo>
                    <a:pt x="0" y="524572"/>
                    <a:pt x="4305" y="408466"/>
                    <a:pt x="38747" y="356864"/>
                  </a:cubicBezTo>
                  <a:cubicBezTo>
                    <a:pt x="38747" y="356864"/>
                    <a:pt x="48793" y="342530"/>
                    <a:pt x="73189" y="333929"/>
                  </a:cubicBezTo>
                  <a:cubicBezTo>
                    <a:pt x="73189" y="333929"/>
                    <a:pt x="153555" y="309561"/>
                    <a:pt x="159295" y="288060"/>
                  </a:cubicBezTo>
                  <a:close/>
                  <a:moveTo>
                    <a:pt x="225223" y="10030"/>
                  </a:moveTo>
                  <a:cubicBezTo>
                    <a:pt x="222352" y="12896"/>
                    <a:pt x="219482" y="17194"/>
                    <a:pt x="218047" y="21493"/>
                  </a:cubicBezTo>
                  <a:lnTo>
                    <a:pt x="219482" y="21493"/>
                  </a:lnTo>
                  <a:cubicBezTo>
                    <a:pt x="220917" y="17194"/>
                    <a:pt x="223788" y="12896"/>
                    <a:pt x="225223" y="10030"/>
                  </a:cubicBezTo>
                  <a:close/>
                  <a:moveTo>
                    <a:pt x="236703" y="0"/>
                  </a:moveTo>
                  <a:cubicBezTo>
                    <a:pt x="230963" y="4299"/>
                    <a:pt x="228093" y="8597"/>
                    <a:pt x="226658" y="14329"/>
                  </a:cubicBezTo>
                  <a:cubicBezTo>
                    <a:pt x="230963" y="7164"/>
                    <a:pt x="238138" y="4299"/>
                    <a:pt x="238138" y="4299"/>
                  </a:cubicBezTo>
                  <a:cubicBezTo>
                    <a:pt x="238138" y="15761"/>
                    <a:pt x="251053" y="25791"/>
                    <a:pt x="256793" y="30090"/>
                  </a:cubicBezTo>
                  <a:cubicBezTo>
                    <a:pt x="255358" y="27224"/>
                    <a:pt x="253923" y="25791"/>
                    <a:pt x="253923" y="25791"/>
                  </a:cubicBezTo>
                  <a:cubicBezTo>
                    <a:pt x="256793" y="27224"/>
                    <a:pt x="258228" y="30090"/>
                    <a:pt x="259663" y="32955"/>
                  </a:cubicBezTo>
                  <a:cubicBezTo>
                    <a:pt x="261098" y="32955"/>
                    <a:pt x="261098" y="32955"/>
                    <a:pt x="262533" y="32955"/>
                  </a:cubicBezTo>
                  <a:cubicBezTo>
                    <a:pt x="259663" y="30090"/>
                    <a:pt x="258228" y="27224"/>
                    <a:pt x="258228" y="27224"/>
                  </a:cubicBezTo>
                  <a:cubicBezTo>
                    <a:pt x="261098" y="30090"/>
                    <a:pt x="262533" y="31523"/>
                    <a:pt x="263968" y="32955"/>
                  </a:cubicBezTo>
                  <a:cubicBezTo>
                    <a:pt x="266838" y="34388"/>
                    <a:pt x="268273" y="34388"/>
                    <a:pt x="269708" y="34388"/>
                  </a:cubicBezTo>
                  <a:cubicBezTo>
                    <a:pt x="268273" y="32955"/>
                    <a:pt x="268273" y="32955"/>
                    <a:pt x="268273" y="32955"/>
                  </a:cubicBezTo>
                  <a:cubicBezTo>
                    <a:pt x="269708" y="32955"/>
                    <a:pt x="271143" y="34388"/>
                    <a:pt x="272578" y="35821"/>
                  </a:cubicBezTo>
                  <a:cubicBezTo>
                    <a:pt x="304149" y="44418"/>
                    <a:pt x="317064" y="63045"/>
                    <a:pt x="317064" y="63045"/>
                  </a:cubicBezTo>
                  <a:cubicBezTo>
                    <a:pt x="345764" y="94568"/>
                    <a:pt x="331414" y="146150"/>
                    <a:pt x="327109" y="159046"/>
                  </a:cubicBezTo>
                  <a:cubicBezTo>
                    <a:pt x="340024" y="156180"/>
                    <a:pt x="329979" y="190568"/>
                    <a:pt x="329979" y="190568"/>
                  </a:cubicBezTo>
                  <a:cubicBezTo>
                    <a:pt x="328544" y="200598"/>
                    <a:pt x="324239" y="204897"/>
                    <a:pt x="321369" y="206329"/>
                  </a:cubicBezTo>
                  <a:cubicBezTo>
                    <a:pt x="315629" y="253613"/>
                    <a:pt x="272578" y="308061"/>
                    <a:pt x="228093" y="308061"/>
                  </a:cubicBezTo>
                  <a:cubicBezTo>
                    <a:pt x="187912" y="308061"/>
                    <a:pt x="146296" y="256479"/>
                    <a:pt x="139121" y="206329"/>
                  </a:cubicBezTo>
                  <a:cubicBezTo>
                    <a:pt x="137686" y="204897"/>
                    <a:pt x="133381" y="200598"/>
                    <a:pt x="131946" y="190568"/>
                  </a:cubicBezTo>
                  <a:cubicBezTo>
                    <a:pt x="131946" y="190568"/>
                    <a:pt x="120466" y="153314"/>
                    <a:pt x="136251" y="160478"/>
                  </a:cubicBezTo>
                  <a:cubicBezTo>
                    <a:pt x="124771" y="104598"/>
                    <a:pt x="133381" y="84538"/>
                    <a:pt x="133381" y="84538"/>
                  </a:cubicBezTo>
                  <a:cubicBezTo>
                    <a:pt x="147731" y="42985"/>
                    <a:pt x="195087" y="21493"/>
                    <a:pt x="195087" y="21493"/>
                  </a:cubicBezTo>
                  <a:cubicBezTo>
                    <a:pt x="205132" y="10030"/>
                    <a:pt x="205132" y="14329"/>
                    <a:pt x="203697" y="17194"/>
                  </a:cubicBezTo>
                  <a:cubicBezTo>
                    <a:pt x="206567" y="14329"/>
                    <a:pt x="209437" y="11463"/>
                    <a:pt x="209437" y="11463"/>
                  </a:cubicBezTo>
                  <a:cubicBezTo>
                    <a:pt x="206567" y="14329"/>
                    <a:pt x="205132" y="18627"/>
                    <a:pt x="203697" y="21493"/>
                  </a:cubicBezTo>
                  <a:lnTo>
                    <a:pt x="209437" y="22926"/>
                  </a:lnTo>
                  <a:cubicBezTo>
                    <a:pt x="212307" y="18627"/>
                    <a:pt x="215177" y="15761"/>
                    <a:pt x="215177" y="15761"/>
                  </a:cubicBezTo>
                  <a:cubicBezTo>
                    <a:pt x="212307" y="18627"/>
                    <a:pt x="210872" y="21493"/>
                    <a:pt x="209437" y="24358"/>
                  </a:cubicBezTo>
                  <a:lnTo>
                    <a:pt x="212307" y="25791"/>
                  </a:lnTo>
                  <a:cubicBezTo>
                    <a:pt x="215177" y="15761"/>
                    <a:pt x="223788" y="10030"/>
                    <a:pt x="226658" y="8597"/>
                  </a:cubicBezTo>
                  <a:cubicBezTo>
                    <a:pt x="230963" y="2866"/>
                    <a:pt x="236703" y="0"/>
                    <a:pt x="2367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" name="文本框 6"/>
            <p:cNvSpPr txBox="1"/>
            <p:nvPr/>
          </p:nvSpPr>
          <p:spPr>
            <a:xfrm>
              <a:off x="1921123" y="1415571"/>
              <a:ext cx="16561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rgbClr val="517EBF"/>
                  </a:solidFill>
                  <a:latin typeface="微软雅黑" panose="020B0503020204020204" charset="-122"/>
                  <a:ea typeface="微软雅黑" panose="020B0503020204020204" charset="-122"/>
                </a:rPr>
                <a:t>产品经理</a:t>
              </a:r>
            </a:p>
          </p:txBody>
        </p:sp>
        <p:cxnSp>
          <p:nvCxnSpPr>
            <p:cNvPr id="21" name="直接连接符 20"/>
            <p:cNvCxnSpPr/>
            <p:nvPr/>
          </p:nvCxnSpPr>
          <p:spPr>
            <a:xfrm flipV="1">
              <a:off x="1921123" y="1845618"/>
              <a:ext cx="144016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1921123" y="1882186"/>
              <a:ext cx="144016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888194" y="4610277"/>
            <a:ext cx="3024336" cy="609685"/>
            <a:chOff x="841003" y="4077866"/>
            <a:chExt cx="3024336" cy="609685"/>
          </a:xfrm>
        </p:grpSpPr>
        <p:sp>
          <p:nvSpPr>
            <p:cNvPr id="96" name="web-development_156692"/>
            <p:cNvSpPr>
              <a:spLocks noChangeAspect="1"/>
            </p:cNvSpPr>
            <p:nvPr/>
          </p:nvSpPr>
          <p:spPr bwMode="auto">
            <a:xfrm>
              <a:off x="841003" y="4077866"/>
              <a:ext cx="604635" cy="609685"/>
            </a:xfrm>
            <a:custGeom>
              <a:avLst/>
              <a:gdLst>
                <a:gd name="connsiteX0" fmla="*/ 235188 w 602163"/>
                <a:gd name="connsiteY0" fmla="*/ 506636 h 607192"/>
                <a:gd name="connsiteX1" fmla="*/ 422569 w 602163"/>
                <a:gd name="connsiteY1" fmla="*/ 577200 h 607192"/>
                <a:gd name="connsiteX2" fmla="*/ 170116 w 602163"/>
                <a:gd name="connsiteY2" fmla="*/ 607192 h 607192"/>
                <a:gd name="connsiteX3" fmla="*/ 121819 w 602163"/>
                <a:gd name="connsiteY3" fmla="*/ 604432 h 607192"/>
                <a:gd name="connsiteX4" fmla="*/ 212053 w 602163"/>
                <a:gd name="connsiteY4" fmla="*/ 548128 h 607192"/>
                <a:gd name="connsiteX5" fmla="*/ 235188 w 602163"/>
                <a:gd name="connsiteY5" fmla="*/ 506636 h 607192"/>
                <a:gd name="connsiteX6" fmla="*/ 125502 w 602163"/>
                <a:gd name="connsiteY6" fmla="*/ 393379 h 607192"/>
                <a:gd name="connsiteX7" fmla="*/ 181182 w 602163"/>
                <a:gd name="connsiteY7" fmla="*/ 420720 h 607192"/>
                <a:gd name="connsiteX8" fmla="*/ 181182 w 602163"/>
                <a:gd name="connsiteY8" fmla="*/ 522534 h 607192"/>
                <a:gd name="connsiteX9" fmla="*/ 80885 w 602163"/>
                <a:gd name="connsiteY9" fmla="*/ 569299 h 607192"/>
                <a:gd name="connsiteX10" fmla="*/ 2158 w 602163"/>
                <a:gd name="connsiteY10" fmla="*/ 542971 h 607192"/>
                <a:gd name="connsiteX11" fmla="*/ 4094 w 602163"/>
                <a:gd name="connsiteY11" fmla="*/ 538552 h 607192"/>
                <a:gd name="connsiteX12" fmla="*/ 14419 w 602163"/>
                <a:gd name="connsiteY12" fmla="*/ 538736 h 607192"/>
                <a:gd name="connsiteX13" fmla="*/ 69638 w 602163"/>
                <a:gd name="connsiteY13" fmla="*/ 505136 h 607192"/>
                <a:gd name="connsiteX14" fmla="*/ 79133 w 602163"/>
                <a:gd name="connsiteY14" fmla="*/ 420720 h 607192"/>
                <a:gd name="connsiteX15" fmla="*/ 125502 w 602163"/>
                <a:gd name="connsiteY15" fmla="*/ 393379 h 607192"/>
                <a:gd name="connsiteX16" fmla="*/ 557862 w 602163"/>
                <a:gd name="connsiteY16" fmla="*/ 9 h 607192"/>
                <a:gd name="connsiteX17" fmla="*/ 588905 w 602163"/>
                <a:gd name="connsiteY17" fmla="*/ 12792 h 607192"/>
                <a:gd name="connsiteX18" fmla="*/ 590103 w 602163"/>
                <a:gd name="connsiteY18" fmla="*/ 75196 h 607192"/>
                <a:gd name="connsiteX19" fmla="*/ 259070 w 602163"/>
                <a:gd name="connsiteY19" fmla="*/ 431858 h 607192"/>
                <a:gd name="connsiteX20" fmla="*/ 236024 w 602163"/>
                <a:gd name="connsiteY20" fmla="*/ 442167 h 607192"/>
                <a:gd name="connsiteX21" fmla="*/ 212517 w 602163"/>
                <a:gd name="connsiteY21" fmla="*/ 432687 h 607192"/>
                <a:gd name="connsiteX22" fmla="*/ 168545 w 602163"/>
                <a:gd name="connsiteY22" fmla="*/ 388691 h 607192"/>
                <a:gd name="connsiteX23" fmla="*/ 159050 w 602163"/>
                <a:gd name="connsiteY23" fmla="*/ 365312 h 607192"/>
                <a:gd name="connsiteX24" fmla="*/ 169375 w 602163"/>
                <a:gd name="connsiteY24" fmla="*/ 342209 h 607192"/>
                <a:gd name="connsiteX25" fmla="*/ 526404 w 602163"/>
                <a:gd name="connsiteY25" fmla="*/ 11595 h 607192"/>
                <a:gd name="connsiteX26" fmla="*/ 557862 w 602163"/>
                <a:gd name="connsiteY26" fmla="*/ 9 h 6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02163" h="607192">
                  <a:moveTo>
                    <a:pt x="235188" y="506636"/>
                  </a:moveTo>
                  <a:cubicBezTo>
                    <a:pt x="320168" y="520436"/>
                    <a:pt x="422569" y="554200"/>
                    <a:pt x="422569" y="577200"/>
                  </a:cubicBezTo>
                  <a:cubicBezTo>
                    <a:pt x="422569" y="606732"/>
                    <a:pt x="254175" y="607192"/>
                    <a:pt x="170116" y="607192"/>
                  </a:cubicBezTo>
                  <a:cubicBezTo>
                    <a:pt x="153249" y="607192"/>
                    <a:pt x="137027" y="606180"/>
                    <a:pt x="121819" y="604432"/>
                  </a:cubicBezTo>
                  <a:cubicBezTo>
                    <a:pt x="156936" y="596060"/>
                    <a:pt x="188181" y="576832"/>
                    <a:pt x="212053" y="548128"/>
                  </a:cubicBezTo>
                  <a:cubicBezTo>
                    <a:pt x="222745" y="535248"/>
                    <a:pt x="230395" y="521172"/>
                    <a:pt x="235188" y="506636"/>
                  </a:cubicBezTo>
                  <a:close/>
                  <a:moveTo>
                    <a:pt x="125502" y="393379"/>
                  </a:moveTo>
                  <a:cubicBezTo>
                    <a:pt x="142925" y="393379"/>
                    <a:pt x="162284" y="401848"/>
                    <a:pt x="181182" y="420720"/>
                  </a:cubicBezTo>
                  <a:cubicBezTo>
                    <a:pt x="209391" y="448797"/>
                    <a:pt x="206625" y="491972"/>
                    <a:pt x="181182" y="522534"/>
                  </a:cubicBezTo>
                  <a:cubicBezTo>
                    <a:pt x="152420" y="557148"/>
                    <a:pt x="114809" y="569299"/>
                    <a:pt x="80885" y="569299"/>
                  </a:cubicBezTo>
                  <a:cubicBezTo>
                    <a:pt x="46776" y="569299"/>
                    <a:pt x="16355" y="557055"/>
                    <a:pt x="2158" y="542971"/>
                  </a:cubicBezTo>
                  <a:cubicBezTo>
                    <a:pt x="-1529" y="539197"/>
                    <a:pt x="-238" y="538552"/>
                    <a:pt x="4094" y="538552"/>
                  </a:cubicBezTo>
                  <a:cubicBezTo>
                    <a:pt x="6583" y="538552"/>
                    <a:pt x="10179" y="538736"/>
                    <a:pt x="14419" y="538736"/>
                  </a:cubicBezTo>
                  <a:cubicBezTo>
                    <a:pt x="30275" y="538736"/>
                    <a:pt x="55165" y="535514"/>
                    <a:pt x="69638" y="505136"/>
                  </a:cubicBezTo>
                  <a:cubicBezTo>
                    <a:pt x="81530" y="480280"/>
                    <a:pt x="60235" y="450454"/>
                    <a:pt x="79133" y="420720"/>
                  </a:cubicBezTo>
                  <a:cubicBezTo>
                    <a:pt x="90195" y="403229"/>
                    <a:pt x="106697" y="393379"/>
                    <a:pt x="125502" y="393379"/>
                  </a:cubicBezTo>
                  <a:close/>
                  <a:moveTo>
                    <a:pt x="557862" y="9"/>
                  </a:moveTo>
                  <a:cubicBezTo>
                    <a:pt x="569270" y="228"/>
                    <a:pt x="580608" y="4508"/>
                    <a:pt x="588905" y="12792"/>
                  </a:cubicBezTo>
                  <a:cubicBezTo>
                    <a:pt x="606143" y="30004"/>
                    <a:pt x="606604" y="57340"/>
                    <a:pt x="590103" y="75196"/>
                  </a:cubicBezTo>
                  <a:lnTo>
                    <a:pt x="259070" y="431858"/>
                  </a:lnTo>
                  <a:cubicBezTo>
                    <a:pt x="253078" y="438301"/>
                    <a:pt x="244782" y="441983"/>
                    <a:pt x="236024" y="442167"/>
                  </a:cubicBezTo>
                  <a:cubicBezTo>
                    <a:pt x="227174" y="442351"/>
                    <a:pt x="218693" y="438945"/>
                    <a:pt x="212517" y="432687"/>
                  </a:cubicBezTo>
                  <a:lnTo>
                    <a:pt x="168545" y="388691"/>
                  </a:lnTo>
                  <a:cubicBezTo>
                    <a:pt x="162277" y="382524"/>
                    <a:pt x="158866" y="374056"/>
                    <a:pt x="159050" y="365312"/>
                  </a:cubicBezTo>
                  <a:cubicBezTo>
                    <a:pt x="159235" y="356568"/>
                    <a:pt x="163014" y="348192"/>
                    <a:pt x="169375" y="342209"/>
                  </a:cubicBezTo>
                  <a:lnTo>
                    <a:pt x="526404" y="11595"/>
                  </a:lnTo>
                  <a:cubicBezTo>
                    <a:pt x="534977" y="3634"/>
                    <a:pt x="546454" y="-209"/>
                    <a:pt x="557862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1089025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4195" algn="l" defTabSz="1089025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9025" algn="l" defTabSz="1089025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33220" algn="l" defTabSz="1089025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7415" algn="l" defTabSz="1089025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21610" algn="l" defTabSz="1089025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6440" algn="l" defTabSz="1089025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10635" algn="l" defTabSz="1089025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54830" algn="l" defTabSz="1089025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500698" y="4179392"/>
              <a:ext cx="23646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517EBF"/>
                  </a:solidFill>
                  <a:latin typeface="微软雅黑" panose="020B0503020204020204" charset="-122"/>
                  <a:ea typeface="微软雅黑" panose="020B0503020204020204" charset="-122"/>
                </a:rPr>
                <a:t>美工及</a:t>
              </a:r>
              <a:r>
                <a:rPr lang="en-US" altLang="zh-CN" sz="2400" dirty="0" err="1">
                  <a:solidFill>
                    <a:srgbClr val="517EBF"/>
                  </a:solidFill>
                  <a:latin typeface="微软雅黑" panose="020B0503020204020204" charset="-122"/>
                  <a:ea typeface="微软雅黑" panose="020B0503020204020204" charset="-122"/>
                </a:rPr>
                <a:t>ui</a:t>
              </a:r>
              <a:r>
                <a:rPr lang="zh-CN" altLang="en-US" sz="2400" dirty="0">
                  <a:solidFill>
                    <a:srgbClr val="517EBF"/>
                  </a:solidFill>
                  <a:latin typeface="微软雅黑" panose="020B0503020204020204" charset="-122"/>
                  <a:ea typeface="微软雅黑" panose="020B0503020204020204" charset="-122"/>
                </a:rPr>
                <a:t>设计</a:t>
              </a:r>
            </a:p>
          </p:txBody>
        </p:sp>
        <p:cxnSp>
          <p:nvCxnSpPr>
            <p:cNvPr id="99" name="直接连接符 98"/>
            <p:cNvCxnSpPr/>
            <p:nvPr/>
          </p:nvCxnSpPr>
          <p:spPr>
            <a:xfrm flipV="1">
              <a:off x="1932746" y="4639056"/>
              <a:ext cx="144016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1932746" y="4683448"/>
              <a:ext cx="144016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/>
          <p:cNvGrpSpPr/>
          <p:nvPr/>
        </p:nvGrpSpPr>
        <p:grpSpPr>
          <a:xfrm>
            <a:off x="923928" y="2473973"/>
            <a:ext cx="2525330" cy="542754"/>
            <a:chOff x="1051977" y="3213770"/>
            <a:chExt cx="2525330" cy="542754"/>
          </a:xfrm>
        </p:grpSpPr>
        <p:sp>
          <p:nvSpPr>
            <p:cNvPr id="89" name="文本框 88"/>
            <p:cNvSpPr txBox="1"/>
            <p:nvPr/>
          </p:nvSpPr>
          <p:spPr>
            <a:xfrm>
              <a:off x="1777107" y="3213770"/>
              <a:ext cx="18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rgbClr val="517EBF"/>
                  </a:solidFill>
                  <a:latin typeface="微软雅黑" panose="020B0503020204020204" charset="-122"/>
                  <a:ea typeface="微软雅黑" panose="020B0503020204020204" charset="-122"/>
                </a:rPr>
                <a:t>后端工程师</a:t>
              </a:r>
            </a:p>
          </p:txBody>
        </p:sp>
        <p:cxnSp>
          <p:nvCxnSpPr>
            <p:cNvPr id="90" name="直接连接符 89"/>
            <p:cNvCxnSpPr/>
            <p:nvPr/>
          </p:nvCxnSpPr>
          <p:spPr>
            <a:xfrm flipV="1">
              <a:off x="1921123" y="3673434"/>
              <a:ext cx="144016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1921123" y="3717826"/>
              <a:ext cx="144016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classroom-pc_73575"/>
            <p:cNvSpPr>
              <a:spLocks noChangeAspect="1"/>
            </p:cNvSpPr>
            <p:nvPr/>
          </p:nvSpPr>
          <p:spPr bwMode="auto">
            <a:xfrm>
              <a:off x="1051977" y="3293395"/>
              <a:ext cx="609685" cy="463129"/>
            </a:xfrm>
            <a:custGeom>
              <a:avLst/>
              <a:gdLst>
                <a:gd name="T0" fmla="*/ 2664 w 2711"/>
                <a:gd name="T1" fmla="*/ 1581 h 2062"/>
                <a:gd name="T2" fmla="*/ 909 w 2711"/>
                <a:gd name="T3" fmla="*/ 1581 h 2062"/>
                <a:gd name="T4" fmla="*/ 861 w 2711"/>
                <a:gd name="T5" fmla="*/ 1534 h 2062"/>
                <a:gd name="T6" fmla="*/ 861 w 2711"/>
                <a:gd name="T7" fmla="*/ 434 h 2062"/>
                <a:gd name="T8" fmla="*/ 909 w 2711"/>
                <a:gd name="T9" fmla="*/ 386 h 2062"/>
                <a:gd name="T10" fmla="*/ 2664 w 2711"/>
                <a:gd name="T11" fmla="*/ 386 h 2062"/>
                <a:gd name="T12" fmla="*/ 2711 w 2711"/>
                <a:gd name="T13" fmla="*/ 434 h 2062"/>
                <a:gd name="T14" fmla="*/ 2711 w 2711"/>
                <a:gd name="T15" fmla="*/ 1534 h 2062"/>
                <a:gd name="T16" fmla="*/ 2664 w 2711"/>
                <a:gd name="T17" fmla="*/ 1581 h 2062"/>
                <a:gd name="T18" fmla="*/ 2177 w 2711"/>
                <a:gd name="T19" fmla="*/ 1928 h 2062"/>
                <a:gd name="T20" fmla="*/ 2000 w 2711"/>
                <a:gd name="T21" fmla="*/ 1928 h 2062"/>
                <a:gd name="T22" fmla="*/ 2000 w 2711"/>
                <a:gd name="T23" fmla="*/ 1715 h 2062"/>
                <a:gd name="T24" fmla="*/ 1573 w 2711"/>
                <a:gd name="T25" fmla="*/ 1715 h 2062"/>
                <a:gd name="T26" fmla="*/ 1573 w 2711"/>
                <a:gd name="T27" fmla="*/ 1928 h 2062"/>
                <a:gd name="T28" fmla="*/ 1395 w 2711"/>
                <a:gd name="T29" fmla="*/ 1928 h 2062"/>
                <a:gd name="T30" fmla="*/ 1329 w 2711"/>
                <a:gd name="T31" fmla="*/ 1995 h 2062"/>
                <a:gd name="T32" fmla="*/ 1395 w 2711"/>
                <a:gd name="T33" fmla="*/ 2062 h 2062"/>
                <a:gd name="T34" fmla="*/ 1640 w 2711"/>
                <a:gd name="T35" fmla="*/ 2062 h 2062"/>
                <a:gd name="T36" fmla="*/ 1933 w 2711"/>
                <a:gd name="T37" fmla="*/ 2062 h 2062"/>
                <a:gd name="T38" fmla="*/ 2177 w 2711"/>
                <a:gd name="T39" fmla="*/ 2062 h 2062"/>
                <a:gd name="T40" fmla="*/ 2244 w 2711"/>
                <a:gd name="T41" fmla="*/ 1995 h 2062"/>
                <a:gd name="T42" fmla="*/ 2177 w 2711"/>
                <a:gd name="T43" fmla="*/ 1928 h 2062"/>
                <a:gd name="T44" fmla="*/ 1065 w 2711"/>
                <a:gd name="T45" fmla="*/ 253 h 2062"/>
                <a:gd name="T46" fmla="*/ 909 w 2711"/>
                <a:gd name="T47" fmla="*/ 253 h 2062"/>
                <a:gd name="T48" fmla="*/ 880 w 2711"/>
                <a:gd name="T49" fmla="*/ 255 h 2062"/>
                <a:gd name="T50" fmla="*/ 863 w 2711"/>
                <a:gd name="T51" fmla="*/ 253 h 2062"/>
                <a:gd name="T52" fmla="*/ 201 w 2711"/>
                <a:gd name="T53" fmla="*/ 253 h 2062"/>
                <a:gd name="T54" fmla="*/ 135 w 2711"/>
                <a:gd name="T55" fmla="*/ 320 h 2062"/>
                <a:gd name="T56" fmla="*/ 201 w 2711"/>
                <a:gd name="T57" fmla="*/ 386 h 2062"/>
                <a:gd name="T58" fmla="*/ 735 w 2711"/>
                <a:gd name="T59" fmla="*/ 386 h 2062"/>
                <a:gd name="T60" fmla="*/ 728 w 2711"/>
                <a:gd name="T61" fmla="*/ 434 h 2062"/>
                <a:gd name="T62" fmla="*/ 728 w 2711"/>
                <a:gd name="T63" fmla="*/ 558 h 2062"/>
                <a:gd name="T64" fmla="*/ 201 w 2711"/>
                <a:gd name="T65" fmla="*/ 558 h 2062"/>
                <a:gd name="T66" fmla="*/ 135 w 2711"/>
                <a:gd name="T67" fmla="*/ 624 h 2062"/>
                <a:gd name="T68" fmla="*/ 201 w 2711"/>
                <a:gd name="T69" fmla="*/ 691 h 2062"/>
                <a:gd name="T70" fmla="*/ 728 w 2711"/>
                <a:gd name="T71" fmla="*/ 691 h 2062"/>
                <a:gd name="T72" fmla="*/ 728 w 2711"/>
                <a:gd name="T73" fmla="*/ 863 h 2062"/>
                <a:gd name="T74" fmla="*/ 201 w 2711"/>
                <a:gd name="T75" fmla="*/ 863 h 2062"/>
                <a:gd name="T76" fmla="*/ 135 w 2711"/>
                <a:gd name="T77" fmla="*/ 929 h 2062"/>
                <a:gd name="T78" fmla="*/ 201 w 2711"/>
                <a:gd name="T79" fmla="*/ 996 h 2062"/>
                <a:gd name="T80" fmla="*/ 728 w 2711"/>
                <a:gd name="T81" fmla="*/ 996 h 2062"/>
                <a:gd name="T82" fmla="*/ 728 w 2711"/>
                <a:gd name="T83" fmla="*/ 1534 h 2062"/>
                <a:gd name="T84" fmla="*/ 909 w 2711"/>
                <a:gd name="T85" fmla="*/ 1715 h 2062"/>
                <a:gd name="T86" fmla="*/ 1065 w 2711"/>
                <a:gd name="T87" fmla="*/ 1715 h 2062"/>
                <a:gd name="T88" fmla="*/ 1065 w 2711"/>
                <a:gd name="T89" fmla="*/ 1995 h 2062"/>
                <a:gd name="T90" fmla="*/ 998 w 2711"/>
                <a:gd name="T91" fmla="*/ 2062 h 2062"/>
                <a:gd name="T92" fmla="*/ 67 w 2711"/>
                <a:gd name="T93" fmla="*/ 2062 h 2062"/>
                <a:gd name="T94" fmla="*/ 0 w 2711"/>
                <a:gd name="T95" fmla="*/ 1995 h 2062"/>
                <a:gd name="T96" fmla="*/ 0 w 2711"/>
                <a:gd name="T97" fmla="*/ 66 h 2062"/>
                <a:gd name="T98" fmla="*/ 67 w 2711"/>
                <a:gd name="T99" fmla="*/ 0 h 2062"/>
                <a:gd name="T100" fmla="*/ 998 w 2711"/>
                <a:gd name="T101" fmla="*/ 0 h 2062"/>
                <a:gd name="T102" fmla="*/ 1065 w 2711"/>
                <a:gd name="T103" fmla="*/ 66 h 2062"/>
                <a:gd name="T104" fmla="*/ 1065 w 2711"/>
                <a:gd name="T105" fmla="*/ 253 h 2062"/>
                <a:gd name="T106" fmla="*/ 430 w 2711"/>
                <a:gd name="T107" fmla="*/ 1569 h 2062"/>
                <a:gd name="T108" fmla="*/ 532 w 2711"/>
                <a:gd name="T109" fmla="*/ 1672 h 2062"/>
                <a:gd name="T110" fmla="*/ 635 w 2711"/>
                <a:gd name="T111" fmla="*/ 1569 h 2062"/>
                <a:gd name="T112" fmla="*/ 532 w 2711"/>
                <a:gd name="T113" fmla="*/ 1466 h 2062"/>
                <a:gd name="T114" fmla="*/ 430 w 2711"/>
                <a:gd name="T115" fmla="*/ 1569 h 2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711" h="2062">
                  <a:moveTo>
                    <a:pt x="2664" y="1581"/>
                  </a:moveTo>
                  <a:lnTo>
                    <a:pt x="909" y="1581"/>
                  </a:lnTo>
                  <a:cubicBezTo>
                    <a:pt x="883" y="1581"/>
                    <a:pt x="861" y="1560"/>
                    <a:pt x="861" y="1534"/>
                  </a:cubicBezTo>
                  <a:lnTo>
                    <a:pt x="861" y="434"/>
                  </a:lnTo>
                  <a:cubicBezTo>
                    <a:pt x="861" y="407"/>
                    <a:pt x="883" y="386"/>
                    <a:pt x="909" y="386"/>
                  </a:cubicBezTo>
                  <a:lnTo>
                    <a:pt x="2664" y="386"/>
                  </a:lnTo>
                  <a:cubicBezTo>
                    <a:pt x="2690" y="386"/>
                    <a:pt x="2711" y="408"/>
                    <a:pt x="2711" y="434"/>
                  </a:cubicBezTo>
                  <a:lnTo>
                    <a:pt x="2711" y="1534"/>
                  </a:lnTo>
                  <a:cubicBezTo>
                    <a:pt x="2711" y="1560"/>
                    <a:pt x="2690" y="1581"/>
                    <a:pt x="2664" y="1581"/>
                  </a:cubicBezTo>
                  <a:close/>
                  <a:moveTo>
                    <a:pt x="2177" y="1928"/>
                  </a:moveTo>
                  <a:lnTo>
                    <a:pt x="2000" y="1928"/>
                  </a:lnTo>
                  <a:lnTo>
                    <a:pt x="2000" y="1715"/>
                  </a:lnTo>
                  <a:lnTo>
                    <a:pt x="1573" y="1715"/>
                  </a:lnTo>
                  <a:lnTo>
                    <a:pt x="1573" y="1928"/>
                  </a:lnTo>
                  <a:lnTo>
                    <a:pt x="1395" y="1928"/>
                  </a:lnTo>
                  <a:cubicBezTo>
                    <a:pt x="1358" y="1928"/>
                    <a:pt x="1329" y="1958"/>
                    <a:pt x="1329" y="1995"/>
                  </a:cubicBezTo>
                  <a:cubicBezTo>
                    <a:pt x="1329" y="2032"/>
                    <a:pt x="1358" y="2062"/>
                    <a:pt x="1395" y="2062"/>
                  </a:cubicBezTo>
                  <a:lnTo>
                    <a:pt x="1640" y="2062"/>
                  </a:lnTo>
                  <a:lnTo>
                    <a:pt x="1933" y="2062"/>
                  </a:lnTo>
                  <a:lnTo>
                    <a:pt x="2177" y="2062"/>
                  </a:lnTo>
                  <a:cubicBezTo>
                    <a:pt x="2214" y="2062"/>
                    <a:pt x="2244" y="2032"/>
                    <a:pt x="2244" y="1995"/>
                  </a:cubicBezTo>
                  <a:cubicBezTo>
                    <a:pt x="2244" y="1958"/>
                    <a:pt x="2214" y="1928"/>
                    <a:pt x="2177" y="1928"/>
                  </a:cubicBezTo>
                  <a:close/>
                  <a:moveTo>
                    <a:pt x="1065" y="253"/>
                  </a:moveTo>
                  <a:lnTo>
                    <a:pt x="909" y="253"/>
                  </a:lnTo>
                  <a:cubicBezTo>
                    <a:pt x="899" y="253"/>
                    <a:pt x="890" y="254"/>
                    <a:pt x="880" y="255"/>
                  </a:cubicBezTo>
                  <a:cubicBezTo>
                    <a:pt x="875" y="254"/>
                    <a:pt x="869" y="253"/>
                    <a:pt x="863" y="253"/>
                  </a:cubicBezTo>
                  <a:lnTo>
                    <a:pt x="201" y="253"/>
                  </a:lnTo>
                  <a:cubicBezTo>
                    <a:pt x="164" y="253"/>
                    <a:pt x="135" y="283"/>
                    <a:pt x="135" y="320"/>
                  </a:cubicBezTo>
                  <a:cubicBezTo>
                    <a:pt x="135" y="356"/>
                    <a:pt x="164" y="386"/>
                    <a:pt x="201" y="386"/>
                  </a:cubicBezTo>
                  <a:lnTo>
                    <a:pt x="735" y="386"/>
                  </a:lnTo>
                  <a:cubicBezTo>
                    <a:pt x="730" y="401"/>
                    <a:pt x="728" y="417"/>
                    <a:pt x="728" y="434"/>
                  </a:cubicBezTo>
                  <a:lnTo>
                    <a:pt x="728" y="558"/>
                  </a:lnTo>
                  <a:lnTo>
                    <a:pt x="201" y="558"/>
                  </a:lnTo>
                  <a:cubicBezTo>
                    <a:pt x="164" y="558"/>
                    <a:pt x="135" y="588"/>
                    <a:pt x="135" y="624"/>
                  </a:cubicBezTo>
                  <a:cubicBezTo>
                    <a:pt x="135" y="661"/>
                    <a:pt x="164" y="691"/>
                    <a:pt x="201" y="691"/>
                  </a:cubicBezTo>
                  <a:lnTo>
                    <a:pt x="728" y="691"/>
                  </a:lnTo>
                  <a:lnTo>
                    <a:pt x="728" y="863"/>
                  </a:lnTo>
                  <a:lnTo>
                    <a:pt x="201" y="863"/>
                  </a:lnTo>
                  <a:cubicBezTo>
                    <a:pt x="164" y="863"/>
                    <a:pt x="135" y="893"/>
                    <a:pt x="135" y="929"/>
                  </a:cubicBezTo>
                  <a:cubicBezTo>
                    <a:pt x="135" y="966"/>
                    <a:pt x="164" y="996"/>
                    <a:pt x="201" y="996"/>
                  </a:cubicBezTo>
                  <a:lnTo>
                    <a:pt x="728" y="996"/>
                  </a:lnTo>
                  <a:lnTo>
                    <a:pt x="728" y="1534"/>
                  </a:lnTo>
                  <a:cubicBezTo>
                    <a:pt x="728" y="1633"/>
                    <a:pt x="809" y="1715"/>
                    <a:pt x="909" y="1715"/>
                  </a:cubicBezTo>
                  <a:lnTo>
                    <a:pt x="1065" y="1715"/>
                  </a:lnTo>
                  <a:lnTo>
                    <a:pt x="1065" y="1995"/>
                  </a:lnTo>
                  <a:cubicBezTo>
                    <a:pt x="1065" y="2032"/>
                    <a:pt x="1035" y="2062"/>
                    <a:pt x="998" y="2062"/>
                  </a:cubicBezTo>
                  <a:lnTo>
                    <a:pt x="67" y="2062"/>
                  </a:lnTo>
                  <a:cubicBezTo>
                    <a:pt x="30" y="2062"/>
                    <a:pt x="0" y="2032"/>
                    <a:pt x="0" y="1995"/>
                  </a:cubicBezTo>
                  <a:lnTo>
                    <a:pt x="0" y="66"/>
                  </a:lnTo>
                  <a:cubicBezTo>
                    <a:pt x="0" y="29"/>
                    <a:pt x="30" y="0"/>
                    <a:pt x="67" y="0"/>
                  </a:cubicBezTo>
                  <a:lnTo>
                    <a:pt x="998" y="0"/>
                  </a:lnTo>
                  <a:cubicBezTo>
                    <a:pt x="1035" y="0"/>
                    <a:pt x="1065" y="29"/>
                    <a:pt x="1065" y="66"/>
                  </a:cubicBezTo>
                  <a:lnTo>
                    <a:pt x="1065" y="253"/>
                  </a:lnTo>
                  <a:close/>
                  <a:moveTo>
                    <a:pt x="430" y="1569"/>
                  </a:moveTo>
                  <a:cubicBezTo>
                    <a:pt x="430" y="1626"/>
                    <a:pt x="476" y="1672"/>
                    <a:pt x="532" y="1672"/>
                  </a:cubicBezTo>
                  <a:cubicBezTo>
                    <a:pt x="589" y="1672"/>
                    <a:pt x="635" y="1626"/>
                    <a:pt x="635" y="1569"/>
                  </a:cubicBezTo>
                  <a:cubicBezTo>
                    <a:pt x="635" y="1512"/>
                    <a:pt x="589" y="1466"/>
                    <a:pt x="532" y="1466"/>
                  </a:cubicBezTo>
                  <a:cubicBezTo>
                    <a:pt x="476" y="1466"/>
                    <a:pt x="430" y="1512"/>
                    <a:pt x="430" y="15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24" name="文本框 23"/>
          <p:cNvSpPr txBox="1"/>
          <p:nvPr/>
        </p:nvSpPr>
        <p:spPr>
          <a:xfrm>
            <a:off x="4584346" y="1485579"/>
            <a:ext cx="18002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陈功贤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4170045" y="2364105"/>
            <a:ext cx="26479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陆志阳、涂峥嵘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林生枝 、贾懿</a:t>
            </a:r>
          </a:p>
        </p:txBody>
      </p:sp>
      <p:sp>
        <p:nvSpPr>
          <p:cNvPr id="104" name="文本框 103"/>
          <p:cNvSpPr txBox="1"/>
          <p:nvPr/>
        </p:nvSpPr>
        <p:spPr>
          <a:xfrm>
            <a:off x="7753771" y="2363715"/>
            <a:ext cx="293882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负责后台的设计、搭建、参与文档拟写 </a:t>
            </a:r>
          </a:p>
        </p:txBody>
      </p:sp>
      <p:sp>
        <p:nvSpPr>
          <p:cNvPr id="105" name="文本框 104"/>
          <p:cNvSpPr txBox="1"/>
          <p:nvPr/>
        </p:nvSpPr>
        <p:spPr>
          <a:xfrm>
            <a:off x="4169410" y="3656330"/>
            <a:ext cx="25165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陈友昆、李爱军、徐美佳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3793008" y="4762295"/>
            <a:ext cx="247184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蔡志伟</a:t>
            </a:r>
          </a:p>
        </p:txBody>
      </p:sp>
      <p:sp>
        <p:nvSpPr>
          <p:cNvPr id="107" name="文本框 106"/>
          <p:cNvSpPr txBox="1"/>
          <p:nvPr/>
        </p:nvSpPr>
        <p:spPr>
          <a:xfrm>
            <a:off x="7753771" y="4790543"/>
            <a:ext cx="293882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负责界面的美术设计 </a:t>
            </a:r>
          </a:p>
        </p:txBody>
      </p:sp>
      <p:sp>
        <p:nvSpPr>
          <p:cNvPr id="108" name="文本框 107"/>
          <p:cNvSpPr txBox="1"/>
          <p:nvPr/>
        </p:nvSpPr>
        <p:spPr>
          <a:xfrm>
            <a:off x="7755369" y="3818847"/>
            <a:ext cx="293882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负责项目前端的开发 </a:t>
            </a:r>
          </a:p>
        </p:txBody>
      </p:sp>
      <p:sp>
        <p:nvSpPr>
          <p:cNvPr id="109" name="waiting_151432"/>
          <p:cNvSpPr>
            <a:spLocks noChangeAspect="1"/>
          </p:cNvSpPr>
          <p:nvPr/>
        </p:nvSpPr>
        <p:spPr bwMode="auto">
          <a:xfrm>
            <a:off x="1000509" y="5633243"/>
            <a:ext cx="461554" cy="609685"/>
          </a:xfrm>
          <a:custGeom>
            <a:avLst/>
            <a:gdLst>
              <a:gd name="connsiteX0" fmla="*/ 190950 w 460766"/>
              <a:gd name="connsiteY0" fmla="*/ 138147 h 608644"/>
              <a:gd name="connsiteX1" fmla="*/ 216852 w 460766"/>
              <a:gd name="connsiteY1" fmla="*/ 138147 h 608644"/>
              <a:gd name="connsiteX2" fmla="*/ 216852 w 460766"/>
              <a:gd name="connsiteY2" fmla="*/ 207404 h 608644"/>
              <a:gd name="connsiteX3" fmla="*/ 269983 w 460766"/>
              <a:gd name="connsiteY3" fmla="*/ 207404 h 608644"/>
              <a:gd name="connsiteX4" fmla="*/ 269983 w 460766"/>
              <a:gd name="connsiteY4" fmla="*/ 233269 h 608644"/>
              <a:gd name="connsiteX5" fmla="*/ 203948 w 460766"/>
              <a:gd name="connsiteY5" fmla="*/ 233269 h 608644"/>
              <a:gd name="connsiteX6" fmla="*/ 190950 w 460766"/>
              <a:gd name="connsiteY6" fmla="*/ 220289 h 608644"/>
              <a:gd name="connsiteX7" fmla="*/ 212766 w 460766"/>
              <a:gd name="connsiteY7" fmla="*/ 119635 h 608644"/>
              <a:gd name="connsiteX8" fmla="*/ 108772 w 460766"/>
              <a:gd name="connsiteY8" fmla="*/ 220285 h 608644"/>
              <a:gd name="connsiteX9" fmla="*/ 212766 w 460766"/>
              <a:gd name="connsiteY9" fmla="*/ 320936 h 608644"/>
              <a:gd name="connsiteX10" fmla="*/ 316761 w 460766"/>
              <a:gd name="connsiteY10" fmla="*/ 220285 h 608644"/>
              <a:gd name="connsiteX11" fmla="*/ 212766 w 460766"/>
              <a:gd name="connsiteY11" fmla="*/ 119635 h 608644"/>
              <a:gd name="connsiteX12" fmla="*/ 212766 w 460766"/>
              <a:gd name="connsiteY12" fmla="*/ 93761 h 608644"/>
              <a:gd name="connsiteX13" fmla="*/ 342665 w 460766"/>
              <a:gd name="connsiteY13" fmla="*/ 220285 h 608644"/>
              <a:gd name="connsiteX14" fmla="*/ 212766 w 460766"/>
              <a:gd name="connsiteY14" fmla="*/ 346809 h 608644"/>
              <a:gd name="connsiteX15" fmla="*/ 82773 w 460766"/>
              <a:gd name="connsiteY15" fmla="*/ 220285 h 608644"/>
              <a:gd name="connsiteX16" fmla="*/ 212766 w 460766"/>
              <a:gd name="connsiteY16" fmla="*/ 93761 h 608644"/>
              <a:gd name="connsiteX17" fmla="*/ 207700 w 460766"/>
              <a:gd name="connsiteY17" fmla="*/ 26411 h 608644"/>
              <a:gd name="connsiteX18" fmla="*/ 201361 w 460766"/>
              <a:gd name="connsiteY18" fmla="*/ 26547 h 608644"/>
              <a:gd name="connsiteX19" fmla="*/ 25905 w 460766"/>
              <a:gd name="connsiteY19" fmla="*/ 206194 h 608644"/>
              <a:gd name="connsiteX20" fmla="*/ 63008 w 460766"/>
              <a:gd name="connsiteY20" fmla="*/ 316673 h 608644"/>
              <a:gd name="connsiteX21" fmla="*/ 110929 w 460766"/>
              <a:gd name="connsiteY21" fmla="*/ 466568 h 608644"/>
              <a:gd name="connsiteX22" fmla="*/ 109315 w 460766"/>
              <a:gd name="connsiteY22" fmla="*/ 512901 h 608644"/>
              <a:gd name="connsiteX23" fmla="*/ 107797 w 460766"/>
              <a:gd name="connsiteY23" fmla="*/ 553833 h 608644"/>
              <a:gd name="connsiteX24" fmla="*/ 118994 w 460766"/>
              <a:gd name="connsiteY24" fmla="*/ 563403 h 608644"/>
              <a:gd name="connsiteX25" fmla="*/ 251179 w 460766"/>
              <a:gd name="connsiteY25" fmla="*/ 580837 h 608644"/>
              <a:gd name="connsiteX26" fmla="*/ 269208 w 460766"/>
              <a:gd name="connsiteY26" fmla="*/ 520481 h 608644"/>
              <a:gd name="connsiteX27" fmla="*/ 352523 w 460766"/>
              <a:gd name="connsiteY27" fmla="*/ 496794 h 608644"/>
              <a:gd name="connsiteX28" fmla="*/ 362866 w 460766"/>
              <a:gd name="connsiteY28" fmla="*/ 473864 h 608644"/>
              <a:gd name="connsiteX29" fmla="*/ 370078 w 460766"/>
              <a:gd name="connsiteY29" fmla="*/ 424025 h 608644"/>
              <a:gd name="connsiteX30" fmla="*/ 359071 w 460766"/>
              <a:gd name="connsiteY30" fmla="*/ 413034 h 608644"/>
              <a:gd name="connsiteX31" fmla="*/ 363056 w 460766"/>
              <a:gd name="connsiteY31" fmla="*/ 397306 h 608644"/>
              <a:gd name="connsiteX32" fmla="*/ 385546 w 460766"/>
              <a:gd name="connsiteY32" fmla="*/ 388399 h 608644"/>
              <a:gd name="connsiteX33" fmla="*/ 395604 w 460766"/>
              <a:gd name="connsiteY33" fmla="*/ 354194 h 608644"/>
              <a:gd name="connsiteX34" fmla="*/ 435079 w 460766"/>
              <a:gd name="connsiteY34" fmla="*/ 340834 h 608644"/>
              <a:gd name="connsiteX35" fmla="*/ 421320 w 460766"/>
              <a:gd name="connsiteY35" fmla="*/ 295828 h 608644"/>
              <a:gd name="connsiteX36" fmla="*/ 411166 w 460766"/>
              <a:gd name="connsiteY36" fmla="*/ 210458 h 608644"/>
              <a:gd name="connsiteX37" fmla="*/ 396363 w 460766"/>
              <a:gd name="connsiteY37" fmla="*/ 124235 h 608644"/>
              <a:gd name="connsiteX38" fmla="*/ 207700 w 460766"/>
              <a:gd name="connsiteY38" fmla="*/ 26411 h 608644"/>
              <a:gd name="connsiteX39" fmla="*/ 223516 w 460766"/>
              <a:gd name="connsiteY39" fmla="*/ 134 h 608644"/>
              <a:gd name="connsiteX40" fmla="*/ 419422 w 460766"/>
              <a:gd name="connsiteY40" fmla="*/ 112391 h 608644"/>
              <a:gd name="connsiteX41" fmla="*/ 437072 w 460766"/>
              <a:gd name="connsiteY41" fmla="*/ 210458 h 608644"/>
              <a:gd name="connsiteX42" fmla="*/ 446751 w 460766"/>
              <a:gd name="connsiteY42" fmla="*/ 290711 h 608644"/>
              <a:gd name="connsiteX43" fmla="*/ 460415 w 460766"/>
              <a:gd name="connsiteY43" fmla="*/ 350025 h 608644"/>
              <a:gd name="connsiteX44" fmla="*/ 410123 w 460766"/>
              <a:gd name="connsiteY44" fmla="*/ 375513 h 608644"/>
              <a:gd name="connsiteX45" fmla="*/ 406517 w 460766"/>
              <a:gd name="connsiteY45" fmla="*/ 404412 h 608644"/>
              <a:gd name="connsiteX46" fmla="*/ 397122 w 460766"/>
              <a:gd name="connsiteY46" fmla="*/ 411613 h 608644"/>
              <a:gd name="connsiteX47" fmla="*/ 400823 w 460766"/>
              <a:gd name="connsiteY47" fmla="*/ 429900 h 608644"/>
              <a:gd name="connsiteX48" fmla="*/ 387918 w 460766"/>
              <a:gd name="connsiteY48" fmla="*/ 443449 h 608644"/>
              <a:gd name="connsiteX49" fmla="*/ 388487 w 460766"/>
              <a:gd name="connsiteY49" fmla="*/ 469600 h 608644"/>
              <a:gd name="connsiteX50" fmla="*/ 357078 w 460766"/>
              <a:gd name="connsiteY50" fmla="*/ 522282 h 608644"/>
              <a:gd name="connsiteX51" fmla="*/ 290749 w 460766"/>
              <a:gd name="connsiteY51" fmla="*/ 534978 h 608644"/>
              <a:gd name="connsiteX52" fmla="*/ 276989 w 460766"/>
              <a:gd name="connsiteY52" fmla="*/ 589175 h 608644"/>
              <a:gd name="connsiteX53" fmla="*/ 263515 w 460766"/>
              <a:gd name="connsiteY53" fmla="*/ 608599 h 608644"/>
              <a:gd name="connsiteX54" fmla="*/ 111783 w 460766"/>
              <a:gd name="connsiteY54" fmla="*/ 588607 h 608644"/>
              <a:gd name="connsiteX55" fmla="*/ 105045 w 460766"/>
              <a:gd name="connsiteY55" fmla="*/ 585575 h 608644"/>
              <a:gd name="connsiteX56" fmla="*/ 86541 w 460766"/>
              <a:gd name="connsiteY56" fmla="*/ 569657 h 608644"/>
              <a:gd name="connsiteX57" fmla="*/ 81987 w 460766"/>
              <a:gd name="connsiteY57" fmla="*/ 560182 h 608644"/>
              <a:gd name="connsiteX58" fmla="*/ 83410 w 460766"/>
              <a:gd name="connsiteY58" fmla="*/ 511480 h 608644"/>
              <a:gd name="connsiteX59" fmla="*/ 85023 w 460766"/>
              <a:gd name="connsiteY59" fmla="*/ 466568 h 608644"/>
              <a:gd name="connsiteX60" fmla="*/ 41183 w 460766"/>
              <a:gd name="connsiteY60" fmla="*/ 330696 h 608644"/>
              <a:gd name="connsiteX61" fmla="*/ 0 w 460766"/>
              <a:gd name="connsiteY61" fmla="*/ 206194 h 608644"/>
              <a:gd name="connsiteX62" fmla="*/ 198893 w 460766"/>
              <a:gd name="connsiteY62" fmla="*/ 680 h 608644"/>
              <a:gd name="connsiteX63" fmla="*/ 223516 w 460766"/>
              <a:gd name="connsiteY63" fmla="*/ 134 h 60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460766" h="608644">
                <a:moveTo>
                  <a:pt x="190950" y="138147"/>
                </a:moveTo>
                <a:lnTo>
                  <a:pt x="216852" y="138147"/>
                </a:lnTo>
                <a:lnTo>
                  <a:pt x="216852" y="207404"/>
                </a:lnTo>
                <a:lnTo>
                  <a:pt x="269983" y="207404"/>
                </a:lnTo>
                <a:lnTo>
                  <a:pt x="269983" y="233269"/>
                </a:lnTo>
                <a:lnTo>
                  <a:pt x="203948" y="233269"/>
                </a:lnTo>
                <a:cubicBezTo>
                  <a:pt x="196738" y="233269"/>
                  <a:pt x="190950" y="227490"/>
                  <a:pt x="190950" y="220289"/>
                </a:cubicBezTo>
                <a:close/>
                <a:moveTo>
                  <a:pt x="212766" y="119635"/>
                </a:moveTo>
                <a:cubicBezTo>
                  <a:pt x="155361" y="119635"/>
                  <a:pt x="108772" y="164842"/>
                  <a:pt x="108772" y="220285"/>
                </a:cubicBezTo>
                <a:cubicBezTo>
                  <a:pt x="108772" y="275823"/>
                  <a:pt x="155361" y="320936"/>
                  <a:pt x="212766" y="320936"/>
                </a:cubicBezTo>
                <a:cubicBezTo>
                  <a:pt x="270077" y="320936"/>
                  <a:pt x="316761" y="275823"/>
                  <a:pt x="316761" y="220285"/>
                </a:cubicBezTo>
                <a:cubicBezTo>
                  <a:pt x="316761" y="164842"/>
                  <a:pt x="270077" y="119635"/>
                  <a:pt x="212766" y="119635"/>
                </a:cubicBezTo>
                <a:close/>
                <a:moveTo>
                  <a:pt x="212766" y="93761"/>
                </a:moveTo>
                <a:cubicBezTo>
                  <a:pt x="284405" y="93761"/>
                  <a:pt x="342665" y="150531"/>
                  <a:pt x="342665" y="220285"/>
                </a:cubicBezTo>
                <a:cubicBezTo>
                  <a:pt x="342665" y="290039"/>
                  <a:pt x="284405" y="346809"/>
                  <a:pt x="212766" y="346809"/>
                </a:cubicBezTo>
                <a:cubicBezTo>
                  <a:pt x="141128" y="346809"/>
                  <a:pt x="82773" y="290039"/>
                  <a:pt x="82773" y="220285"/>
                </a:cubicBezTo>
                <a:cubicBezTo>
                  <a:pt x="82773" y="150531"/>
                  <a:pt x="141128" y="93761"/>
                  <a:pt x="212766" y="93761"/>
                </a:cubicBezTo>
                <a:close/>
                <a:moveTo>
                  <a:pt x="207700" y="26411"/>
                </a:moveTo>
                <a:cubicBezTo>
                  <a:pt x="203693" y="26422"/>
                  <a:pt x="201432" y="26547"/>
                  <a:pt x="201361" y="26547"/>
                </a:cubicBezTo>
                <a:cubicBezTo>
                  <a:pt x="102958" y="27968"/>
                  <a:pt x="25905" y="106895"/>
                  <a:pt x="25905" y="206194"/>
                </a:cubicBezTo>
                <a:cubicBezTo>
                  <a:pt x="25905" y="246463"/>
                  <a:pt x="38716" y="284647"/>
                  <a:pt x="63008" y="316673"/>
                </a:cubicBezTo>
                <a:cubicBezTo>
                  <a:pt x="63483" y="317147"/>
                  <a:pt x="110929" y="372007"/>
                  <a:pt x="110929" y="466568"/>
                </a:cubicBezTo>
                <a:cubicBezTo>
                  <a:pt x="110929" y="483150"/>
                  <a:pt x="110075" y="498310"/>
                  <a:pt x="109315" y="512901"/>
                </a:cubicBezTo>
                <a:cubicBezTo>
                  <a:pt x="108461" y="527019"/>
                  <a:pt x="107797" y="540379"/>
                  <a:pt x="107797" y="553833"/>
                </a:cubicBezTo>
                <a:lnTo>
                  <a:pt x="118994" y="563403"/>
                </a:lnTo>
                <a:lnTo>
                  <a:pt x="251179" y="580837"/>
                </a:lnTo>
                <a:cubicBezTo>
                  <a:pt x="252223" y="558476"/>
                  <a:pt x="259055" y="535641"/>
                  <a:pt x="269208" y="520481"/>
                </a:cubicBezTo>
                <a:cubicBezTo>
                  <a:pt x="292267" y="486276"/>
                  <a:pt x="345691" y="498025"/>
                  <a:pt x="352523" y="496794"/>
                </a:cubicBezTo>
                <a:cubicBezTo>
                  <a:pt x="365998" y="494425"/>
                  <a:pt x="365998" y="492625"/>
                  <a:pt x="362866" y="473864"/>
                </a:cubicBezTo>
                <a:cubicBezTo>
                  <a:pt x="361823" y="467516"/>
                  <a:pt x="355465" y="434258"/>
                  <a:pt x="370078" y="424025"/>
                </a:cubicBezTo>
                <a:cubicBezTo>
                  <a:pt x="365998" y="421751"/>
                  <a:pt x="361538" y="418530"/>
                  <a:pt x="359071" y="413034"/>
                </a:cubicBezTo>
                <a:cubicBezTo>
                  <a:pt x="356509" y="407539"/>
                  <a:pt x="358122" y="400906"/>
                  <a:pt x="363056" y="397306"/>
                </a:cubicBezTo>
                <a:cubicBezTo>
                  <a:pt x="367326" y="394084"/>
                  <a:pt x="383648" y="389157"/>
                  <a:pt x="385546" y="388399"/>
                </a:cubicBezTo>
                <a:cubicBezTo>
                  <a:pt x="385451" y="387262"/>
                  <a:pt x="379662" y="366038"/>
                  <a:pt x="395604" y="354194"/>
                </a:cubicBezTo>
                <a:cubicBezTo>
                  <a:pt x="404903" y="347372"/>
                  <a:pt x="430999" y="348035"/>
                  <a:pt x="435079" y="340834"/>
                </a:cubicBezTo>
                <a:cubicBezTo>
                  <a:pt x="436123" y="338939"/>
                  <a:pt x="422933" y="303503"/>
                  <a:pt x="421320" y="295828"/>
                </a:cubicBezTo>
                <a:cubicBezTo>
                  <a:pt x="416101" y="269298"/>
                  <a:pt x="411166" y="240588"/>
                  <a:pt x="411166" y="210458"/>
                </a:cubicBezTo>
                <a:cubicBezTo>
                  <a:pt x="411166" y="180043"/>
                  <a:pt x="409838" y="150670"/>
                  <a:pt x="396363" y="124235"/>
                </a:cubicBezTo>
                <a:cubicBezTo>
                  <a:pt x="349368" y="31794"/>
                  <a:pt x="235751" y="26332"/>
                  <a:pt x="207700" y="26411"/>
                </a:cubicBezTo>
                <a:close/>
                <a:moveTo>
                  <a:pt x="223516" y="134"/>
                </a:moveTo>
                <a:cubicBezTo>
                  <a:pt x="268829" y="1604"/>
                  <a:pt x="365690" y="16598"/>
                  <a:pt x="419422" y="112391"/>
                </a:cubicBezTo>
                <a:cubicBezTo>
                  <a:pt x="436787" y="143280"/>
                  <a:pt x="437072" y="178053"/>
                  <a:pt x="437072" y="210458"/>
                </a:cubicBezTo>
                <a:cubicBezTo>
                  <a:pt x="437072" y="238314"/>
                  <a:pt x="441722" y="265508"/>
                  <a:pt x="446751" y="290711"/>
                </a:cubicBezTo>
                <a:cubicBezTo>
                  <a:pt x="447890" y="296112"/>
                  <a:pt x="463262" y="331359"/>
                  <a:pt x="460415" y="350025"/>
                </a:cubicBezTo>
                <a:cubicBezTo>
                  <a:pt x="459846" y="353626"/>
                  <a:pt x="447130" y="373808"/>
                  <a:pt x="410123" y="375513"/>
                </a:cubicBezTo>
                <a:cubicBezTo>
                  <a:pt x="410407" y="376082"/>
                  <a:pt x="413918" y="394747"/>
                  <a:pt x="406517" y="404412"/>
                </a:cubicBezTo>
                <a:cubicBezTo>
                  <a:pt x="404144" y="407633"/>
                  <a:pt x="400823" y="409907"/>
                  <a:pt x="397122" y="411613"/>
                </a:cubicBezTo>
                <a:cubicBezTo>
                  <a:pt x="400633" y="415877"/>
                  <a:pt x="402911" y="421751"/>
                  <a:pt x="400823" y="429900"/>
                </a:cubicBezTo>
                <a:cubicBezTo>
                  <a:pt x="398830" y="437859"/>
                  <a:pt x="391714" y="440796"/>
                  <a:pt x="387918" y="443449"/>
                </a:cubicBezTo>
                <a:cubicBezTo>
                  <a:pt x="384976" y="445628"/>
                  <a:pt x="387538" y="463915"/>
                  <a:pt x="388487" y="469600"/>
                </a:cubicBezTo>
                <a:cubicBezTo>
                  <a:pt x="391144" y="485613"/>
                  <a:pt x="396079" y="515365"/>
                  <a:pt x="357078" y="522282"/>
                </a:cubicBezTo>
                <a:cubicBezTo>
                  <a:pt x="348158" y="523892"/>
                  <a:pt x="305647" y="514796"/>
                  <a:pt x="290749" y="534978"/>
                </a:cubicBezTo>
                <a:cubicBezTo>
                  <a:pt x="281544" y="547390"/>
                  <a:pt x="276515" y="569467"/>
                  <a:pt x="276989" y="589175"/>
                </a:cubicBezTo>
                <a:cubicBezTo>
                  <a:pt x="276989" y="589175"/>
                  <a:pt x="280500" y="609736"/>
                  <a:pt x="263515" y="608599"/>
                </a:cubicBezTo>
                <a:lnTo>
                  <a:pt x="111783" y="588607"/>
                </a:lnTo>
                <a:cubicBezTo>
                  <a:pt x="109221" y="588228"/>
                  <a:pt x="106943" y="587186"/>
                  <a:pt x="105045" y="585575"/>
                </a:cubicBezTo>
                <a:lnTo>
                  <a:pt x="86541" y="569657"/>
                </a:lnTo>
                <a:cubicBezTo>
                  <a:pt x="83695" y="567288"/>
                  <a:pt x="82081" y="563782"/>
                  <a:pt x="81987" y="560182"/>
                </a:cubicBezTo>
                <a:cubicBezTo>
                  <a:pt x="81607" y="543790"/>
                  <a:pt x="82461" y="528061"/>
                  <a:pt x="83410" y="511480"/>
                </a:cubicBezTo>
                <a:cubicBezTo>
                  <a:pt x="84169" y="497173"/>
                  <a:pt x="85023" y="482392"/>
                  <a:pt x="85023" y="466568"/>
                </a:cubicBezTo>
                <a:cubicBezTo>
                  <a:pt x="85023" y="380630"/>
                  <a:pt x="41468" y="331170"/>
                  <a:pt x="41183" y="330696"/>
                </a:cubicBezTo>
                <a:cubicBezTo>
                  <a:pt x="14234" y="294501"/>
                  <a:pt x="0" y="251579"/>
                  <a:pt x="0" y="206194"/>
                </a:cubicBezTo>
                <a:cubicBezTo>
                  <a:pt x="0" y="93251"/>
                  <a:pt x="87206" y="3428"/>
                  <a:pt x="198893" y="680"/>
                </a:cubicBezTo>
                <a:cubicBezTo>
                  <a:pt x="199036" y="657"/>
                  <a:pt x="208412" y="-356"/>
                  <a:pt x="223516" y="1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5" name="文本框 114"/>
          <p:cNvSpPr txBox="1"/>
          <p:nvPr/>
        </p:nvSpPr>
        <p:spPr>
          <a:xfrm>
            <a:off x="3793008" y="5753576"/>
            <a:ext cx="247184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洛桑平措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1781810" y="5748655"/>
            <a:ext cx="15963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517EBF"/>
                </a:solidFill>
                <a:latin typeface="微软雅黑" panose="020B0503020204020204" charset="-122"/>
                <a:ea typeface="微软雅黑" panose="020B0503020204020204" charset="-122"/>
              </a:rPr>
              <a:t>测试人员</a:t>
            </a:r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7753350" y="1420495"/>
            <a:ext cx="26314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规划项目进程、分配任务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863840" y="5598160"/>
            <a:ext cx="28289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测试软件质量、撰写测试用例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spect="1"/>
          </p:cNvSpPr>
          <p:nvPr/>
        </p:nvSpPr>
        <p:spPr>
          <a:xfrm>
            <a:off x="-10795" y="0"/>
            <a:ext cx="12192000" cy="6848475"/>
          </a:xfrm>
          <a:prstGeom prst="rect">
            <a:avLst/>
          </a:prstGeom>
          <a:blipFill dpi="0" rotWithShape="1">
            <a:blip r:embed="rId4"/>
            <a:srcRect/>
            <a:stretch>
              <a:fillRect b="-10987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dk1"/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-21590" y="0"/>
            <a:ext cx="12202795" cy="6919595"/>
          </a:xfrm>
          <a:prstGeom prst="rect">
            <a:avLst/>
          </a:prstGeom>
          <a:gradFill>
            <a:gsLst>
              <a:gs pos="50000">
                <a:srgbClr val="D384B8">
                  <a:alpha val="56000"/>
                </a:srgbClr>
              </a:gs>
              <a:gs pos="0">
                <a:srgbClr val="F2A176"/>
              </a:gs>
              <a:gs pos="100000">
                <a:srgbClr val="7FA2C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印品黑体" panose="000005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319020" y="1517650"/>
            <a:ext cx="7449185" cy="3622675"/>
            <a:chOff x="2319020" y="1517650"/>
            <a:chExt cx="7449185" cy="3622675"/>
          </a:xfrm>
        </p:grpSpPr>
        <p:sp>
          <p:nvSpPr>
            <p:cNvPr id="6" name="L 形 5"/>
            <p:cNvSpPr/>
            <p:nvPr/>
          </p:nvSpPr>
          <p:spPr>
            <a:xfrm rot="5400000">
              <a:off x="2319020" y="1517650"/>
              <a:ext cx="2444750" cy="2444750"/>
            </a:xfrm>
            <a:prstGeom prst="corner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4" name="L 形 3"/>
            <p:cNvSpPr/>
            <p:nvPr/>
          </p:nvSpPr>
          <p:spPr>
            <a:xfrm rot="16200000">
              <a:off x="7323455" y="2695575"/>
              <a:ext cx="2444750" cy="2444750"/>
            </a:xfrm>
            <a:prstGeom prst="corner">
              <a:avLst/>
            </a:prstGeom>
            <a:gradFill>
              <a:gsLst>
                <a:gs pos="0">
                  <a:srgbClr val="C00000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495675" y="2695575"/>
              <a:ext cx="5056505" cy="126682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sp>
          <p:nvSpPr>
            <p:cNvPr id="7" name="cySSoRMajFYIvD5文本框 5"/>
            <p:cNvSpPr txBox="1"/>
            <p:nvPr/>
          </p:nvSpPr>
          <p:spPr>
            <a:xfrm>
              <a:off x="3757295" y="3037205"/>
              <a:ext cx="467677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PART02 </a:t>
              </a:r>
              <a:r>
                <a:rPr lang="zh-CN" altLang="en-US" sz="320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产品简介</a:t>
              </a:r>
              <a:endParaRPr lang="zh-CN" altLang="en-US" sz="3200" b="1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 </a:t>
            </a:r>
          </a:p>
        </p:txBody>
      </p:sp>
      <p:sp>
        <p:nvSpPr>
          <p:cNvPr id="11" name="文本框 20"/>
          <p:cNvSpPr txBox="1"/>
          <p:nvPr/>
        </p:nvSpPr>
        <p:spPr>
          <a:xfrm>
            <a:off x="1490263" y="471956"/>
            <a:ext cx="3732985" cy="460375"/>
          </a:xfrm>
          <a:prstGeom prst="rect">
            <a:avLst/>
          </a:prstGeom>
          <a:noFill/>
        </p:spPr>
        <p:txBody>
          <a:bodyPr wrap="square" lIns="91450" tIns="45725" rIns="91450" bIns="45725" rtlCol="0">
            <a:spAutoFit/>
          </a:bodyPr>
          <a:lstStyle/>
          <a:p>
            <a:r>
              <a:rPr lang="zh-CN" altLang="en-US" sz="2400" dirty="0">
                <a:solidFill>
                  <a:srgbClr val="517EBF"/>
                </a:solidFill>
                <a:latin typeface="微软雅黑" panose="020B0503020204020204" charset="-122"/>
                <a:ea typeface="微软雅黑" panose="020B0503020204020204" charset="-122"/>
              </a:rPr>
              <a:t>生活小案例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1273051" y="1197546"/>
            <a:ext cx="2358640" cy="4498183"/>
            <a:chOff x="858627" y="1341562"/>
            <a:chExt cx="2358640" cy="4498183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19" t="16078" r="15044" b="18839"/>
            <a:stretch>
              <a:fillRect/>
            </a:stretch>
          </p:blipFill>
          <p:spPr>
            <a:xfrm>
              <a:off x="985019" y="1485578"/>
              <a:ext cx="2096728" cy="422556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8627" y="1341562"/>
              <a:ext cx="2358640" cy="449818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cxnSp>
        <p:nvCxnSpPr>
          <p:cNvPr id="6" name="直接连接符 5"/>
          <p:cNvCxnSpPr/>
          <p:nvPr/>
        </p:nvCxnSpPr>
        <p:spPr>
          <a:xfrm flipV="1">
            <a:off x="2209155" y="2859439"/>
            <a:ext cx="3096344" cy="15064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图片 2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570" y="1405310"/>
            <a:ext cx="1853589" cy="1591925"/>
          </a:xfrm>
          <a:prstGeom prst="rect">
            <a:avLst/>
          </a:prstGeom>
        </p:spPr>
      </p:pic>
      <p:sp>
        <p:nvSpPr>
          <p:cNvPr id="16" name="椭圆形标注 15"/>
          <p:cNvSpPr/>
          <p:nvPr/>
        </p:nvSpPr>
        <p:spPr>
          <a:xfrm>
            <a:off x="6240582" y="669305"/>
            <a:ext cx="2083304" cy="1198880"/>
          </a:xfrm>
          <a:prstGeom prst="wedgeEllipseCallout">
            <a:avLst/>
          </a:prstGeom>
          <a:solidFill>
            <a:schemeClr val="accent3">
              <a:lumMod val="40000"/>
              <a:lumOff val="60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533929" y="791358"/>
            <a:ext cx="187220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晚饭时间到了，该去哪家店吃饭好呢？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8524568" y="708100"/>
            <a:ext cx="3397059" cy="2273404"/>
            <a:chOff x="5537145" y="723831"/>
            <a:chExt cx="3397059" cy="2273404"/>
          </a:xfrm>
        </p:grpSpPr>
        <p:pic>
          <p:nvPicPr>
            <p:cNvPr id="38" name="图片 3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7145" y="1405310"/>
              <a:ext cx="1853589" cy="1591925"/>
            </a:xfrm>
            <a:prstGeom prst="rect">
              <a:avLst/>
            </a:prstGeom>
          </p:spPr>
        </p:pic>
        <p:sp>
          <p:nvSpPr>
            <p:cNvPr id="39" name="椭圆形标注 38"/>
            <p:cNvSpPr/>
            <p:nvPr/>
          </p:nvSpPr>
          <p:spPr>
            <a:xfrm>
              <a:off x="7049963" y="723831"/>
              <a:ext cx="1728192" cy="1011986"/>
            </a:xfrm>
            <a:prstGeom prst="wedgeEllipseCallout">
              <a:avLst/>
            </a:prstGeom>
            <a:solidFill>
              <a:schemeClr val="accent3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7049833" y="814125"/>
              <a:ext cx="1884371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听说玫瑰新开了一家麻辣香锅，去试试吧！</a:t>
              </a: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1353800" y="5182408"/>
            <a:ext cx="13681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zh-CN" altLang="en-US" sz="4400" b="1" dirty="0">
              <a:solidFill>
                <a:srgbClr val="FFC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570948" y="3313266"/>
            <a:ext cx="6408493" cy="3072778"/>
            <a:chOff x="4442639" y="3353614"/>
            <a:chExt cx="6408493" cy="3072778"/>
          </a:xfrm>
        </p:grpSpPr>
        <p:pic>
          <p:nvPicPr>
            <p:cNvPr id="48" name="图片 4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21261" y="4608615"/>
              <a:ext cx="1884372" cy="1461202"/>
            </a:xfrm>
            <a:prstGeom prst="rect">
              <a:avLst/>
            </a:prstGeom>
          </p:spPr>
        </p:pic>
        <p:sp>
          <p:nvSpPr>
            <p:cNvPr id="49" name="椭圆形标注 48"/>
            <p:cNvSpPr/>
            <p:nvPr/>
          </p:nvSpPr>
          <p:spPr>
            <a:xfrm flipH="1">
              <a:off x="4442639" y="3440630"/>
              <a:ext cx="2207673" cy="1198530"/>
            </a:xfrm>
            <a:prstGeom prst="wedgeEllipseCallout">
              <a:avLst/>
            </a:prstGeom>
            <a:solidFill>
              <a:schemeClr val="accent3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4687383" y="3492767"/>
              <a:ext cx="1872208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哎，这家店一点都不好吃，太油腻了，下次不来了</a:t>
              </a:r>
              <a:r>
                <a:rPr lang="en-US" altLang="zh-CN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.....</a:t>
              </a:r>
            </a:p>
          </p:txBody>
        </p:sp>
        <p:pic>
          <p:nvPicPr>
            <p:cNvPr id="51" name="图片 5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6760" y="4581922"/>
              <a:ext cx="1884372" cy="1461202"/>
            </a:xfrm>
            <a:prstGeom prst="rect">
              <a:avLst/>
            </a:prstGeom>
          </p:spPr>
        </p:pic>
        <p:sp>
          <p:nvSpPr>
            <p:cNvPr id="52" name="椭圆形标注 51"/>
            <p:cNvSpPr/>
            <p:nvPr/>
          </p:nvSpPr>
          <p:spPr>
            <a:xfrm flipH="1">
              <a:off x="8318191" y="3353614"/>
              <a:ext cx="2276041" cy="1198529"/>
            </a:xfrm>
            <a:prstGeom prst="wedgeEllipseCallout">
              <a:avLst/>
            </a:prstGeom>
            <a:solidFill>
              <a:schemeClr val="accent3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8414705" y="3486985"/>
              <a:ext cx="213127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要是有一款软件能让我了解一下每家餐店的信息就好了</a:t>
              </a:r>
              <a:r>
                <a:rPr lang="en-US" altLang="zh-CN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6650312" y="5966017"/>
              <a:ext cx="314483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>
                <a:solidFill>
                  <a:srgbClr val="517EB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19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0" y="1112"/>
            <a:ext cx="12192000" cy="6857999"/>
            <a:chOff x="880110" y="2315210"/>
            <a:chExt cx="10494645" cy="3661410"/>
          </a:xfrm>
        </p:grpSpPr>
        <p:sp>
          <p:nvSpPr>
            <p:cNvPr id="5" name="矩形 4"/>
            <p:cNvSpPr/>
            <p:nvPr/>
          </p:nvSpPr>
          <p:spPr>
            <a:xfrm>
              <a:off x="880110" y="2315210"/>
              <a:ext cx="10494645" cy="3661410"/>
            </a:xfrm>
            <a:prstGeom prst="rect">
              <a:avLst/>
            </a:prstGeom>
            <a:gradFill>
              <a:gsLst>
                <a:gs pos="0">
                  <a:srgbClr val="CB7CC8"/>
                </a:gs>
                <a:gs pos="100000">
                  <a:srgbClr val="ED9D8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064895" y="2534920"/>
              <a:ext cx="6058535" cy="1146175"/>
              <a:chOff x="9511" y="2246"/>
              <a:chExt cx="9541" cy="1805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9511" y="3348"/>
                <a:ext cx="9541" cy="7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endParaRPr 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10048" y="2246"/>
                <a:ext cx="5768" cy="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2400" b="1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产品背景</a:t>
                </a: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10099" y="2689"/>
                <a:ext cx="5796" cy="372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bg1"/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actual demand</a:t>
                </a:r>
                <a:endParaRPr lang="zh-CN" altLang="en-US" sz="16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006965" y="3036570"/>
              <a:ext cx="498475" cy="2300605"/>
              <a:chOff x="9215" y="4941"/>
              <a:chExt cx="785" cy="3623"/>
            </a:xfrm>
          </p:grpSpPr>
          <p:sp>
            <p:nvSpPr>
              <p:cNvPr id="8" name="computer-screen-with-pie-graph-symbol_30881"/>
              <p:cNvSpPr>
                <a:spLocks noChangeAspect="1"/>
              </p:cNvSpPr>
              <p:nvPr/>
            </p:nvSpPr>
            <p:spPr bwMode="auto">
              <a:xfrm>
                <a:off x="9229" y="6454"/>
                <a:ext cx="737" cy="639"/>
              </a:xfrm>
              <a:custGeom>
                <a:avLst/>
                <a:gdLst>
                  <a:gd name="connsiteX0" fmla="*/ 532049 w 608203"/>
                  <a:gd name="connsiteY0" fmla="*/ 336380 h 527124"/>
                  <a:gd name="connsiteX1" fmla="*/ 530242 w 608203"/>
                  <a:gd name="connsiteY1" fmla="*/ 338184 h 527124"/>
                  <a:gd name="connsiteX2" fmla="*/ 530242 w 608203"/>
                  <a:gd name="connsiteY2" fmla="*/ 353392 h 527124"/>
                  <a:gd name="connsiteX3" fmla="*/ 530500 w 608203"/>
                  <a:gd name="connsiteY3" fmla="*/ 353650 h 527124"/>
                  <a:gd name="connsiteX4" fmla="*/ 533598 w 608203"/>
                  <a:gd name="connsiteY4" fmla="*/ 353650 h 527124"/>
                  <a:gd name="connsiteX5" fmla="*/ 533856 w 608203"/>
                  <a:gd name="connsiteY5" fmla="*/ 353392 h 527124"/>
                  <a:gd name="connsiteX6" fmla="*/ 533598 w 608203"/>
                  <a:gd name="connsiteY6" fmla="*/ 353392 h 527124"/>
                  <a:gd name="connsiteX7" fmla="*/ 533598 w 608203"/>
                  <a:gd name="connsiteY7" fmla="*/ 338184 h 527124"/>
                  <a:gd name="connsiteX8" fmla="*/ 532049 w 608203"/>
                  <a:gd name="connsiteY8" fmla="*/ 336380 h 527124"/>
                  <a:gd name="connsiteX9" fmla="*/ 379740 w 608203"/>
                  <a:gd name="connsiteY9" fmla="*/ 336380 h 527124"/>
                  <a:gd name="connsiteX10" fmla="*/ 377933 w 608203"/>
                  <a:gd name="connsiteY10" fmla="*/ 338184 h 527124"/>
                  <a:gd name="connsiteX11" fmla="*/ 377933 w 608203"/>
                  <a:gd name="connsiteY11" fmla="*/ 353392 h 527124"/>
                  <a:gd name="connsiteX12" fmla="*/ 378191 w 608203"/>
                  <a:gd name="connsiteY12" fmla="*/ 353650 h 527124"/>
                  <a:gd name="connsiteX13" fmla="*/ 381289 w 608203"/>
                  <a:gd name="connsiteY13" fmla="*/ 353650 h 527124"/>
                  <a:gd name="connsiteX14" fmla="*/ 381547 w 608203"/>
                  <a:gd name="connsiteY14" fmla="*/ 353392 h 527124"/>
                  <a:gd name="connsiteX15" fmla="*/ 381547 w 608203"/>
                  <a:gd name="connsiteY15" fmla="*/ 338184 h 527124"/>
                  <a:gd name="connsiteX16" fmla="*/ 379740 w 608203"/>
                  <a:gd name="connsiteY16" fmla="*/ 336380 h 527124"/>
                  <a:gd name="connsiteX17" fmla="*/ 228464 w 608203"/>
                  <a:gd name="connsiteY17" fmla="*/ 336380 h 527124"/>
                  <a:gd name="connsiteX18" fmla="*/ 226657 w 608203"/>
                  <a:gd name="connsiteY18" fmla="*/ 338184 h 527124"/>
                  <a:gd name="connsiteX19" fmla="*/ 226657 w 608203"/>
                  <a:gd name="connsiteY19" fmla="*/ 353392 h 527124"/>
                  <a:gd name="connsiteX20" fmla="*/ 226915 w 608203"/>
                  <a:gd name="connsiteY20" fmla="*/ 353650 h 527124"/>
                  <a:gd name="connsiteX21" fmla="*/ 230012 w 608203"/>
                  <a:gd name="connsiteY21" fmla="*/ 353650 h 527124"/>
                  <a:gd name="connsiteX22" fmla="*/ 230271 w 608203"/>
                  <a:gd name="connsiteY22" fmla="*/ 353392 h 527124"/>
                  <a:gd name="connsiteX23" fmla="*/ 230271 w 608203"/>
                  <a:gd name="connsiteY23" fmla="*/ 338184 h 527124"/>
                  <a:gd name="connsiteX24" fmla="*/ 228464 w 608203"/>
                  <a:gd name="connsiteY24" fmla="*/ 336380 h 527124"/>
                  <a:gd name="connsiteX25" fmla="*/ 76154 w 608203"/>
                  <a:gd name="connsiteY25" fmla="*/ 336380 h 527124"/>
                  <a:gd name="connsiteX26" fmla="*/ 74605 w 608203"/>
                  <a:gd name="connsiteY26" fmla="*/ 338184 h 527124"/>
                  <a:gd name="connsiteX27" fmla="*/ 74605 w 608203"/>
                  <a:gd name="connsiteY27" fmla="*/ 353392 h 527124"/>
                  <a:gd name="connsiteX28" fmla="*/ 74863 w 608203"/>
                  <a:gd name="connsiteY28" fmla="*/ 353650 h 527124"/>
                  <a:gd name="connsiteX29" fmla="*/ 77703 w 608203"/>
                  <a:gd name="connsiteY29" fmla="*/ 353650 h 527124"/>
                  <a:gd name="connsiteX30" fmla="*/ 77961 w 608203"/>
                  <a:gd name="connsiteY30" fmla="*/ 353392 h 527124"/>
                  <a:gd name="connsiteX31" fmla="*/ 77961 w 608203"/>
                  <a:gd name="connsiteY31" fmla="*/ 338184 h 527124"/>
                  <a:gd name="connsiteX32" fmla="*/ 76154 w 608203"/>
                  <a:gd name="connsiteY32" fmla="*/ 336380 h 527124"/>
                  <a:gd name="connsiteX33" fmla="*/ 385640 w 608203"/>
                  <a:gd name="connsiteY33" fmla="*/ 296446 h 527124"/>
                  <a:gd name="connsiteX34" fmla="*/ 385640 w 608203"/>
                  <a:gd name="connsiteY34" fmla="*/ 307253 h 527124"/>
                  <a:gd name="connsiteX35" fmla="*/ 383836 w 608203"/>
                  <a:gd name="connsiteY35" fmla="*/ 311626 h 527124"/>
                  <a:gd name="connsiteX36" fmla="*/ 379713 w 608203"/>
                  <a:gd name="connsiteY36" fmla="*/ 313170 h 527124"/>
                  <a:gd name="connsiteX37" fmla="*/ 375589 w 608203"/>
                  <a:gd name="connsiteY37" fmla="*/ 311626 h 527124"/>
                  <a:gd name="connsiteX38" fmla="*/ 373785 w 608203"/>
                  <a:gd name="connsiteY38" fmla="*/ 307253 h 527124"/>
                  <a:gd name="connsiteX39" fmla="*/ 373785 w 608203"/>
                  <a:gd name="connsiteY39" fmla="*/ 304680 h 527124"/>
                  <a:gd name="connsiteX40" fmla="*/ 377909 w 608203"/>
                  <a:gd name="connsiteY40" fmla="*/ 302107 h 527124"/>
                  <a:gd name="connsiteX41" fmla="*/ 377909 w 608203"/>
                  <a:gd name="connsiteY41" fmla="*/ 307767 h 527124"/>
                  <a:gd name="connsiteX42" fmla="*/ 379713 w 608203"/>
                  <a:gd name="connsiteY42" fmla="*/ 309568 h 527124"/>
                  <a:gd name="connsiteX43" fmla="*/ 381517 w 608203"/>
                  <a:gd name="connsiteY43" fmla="*/ 307767 h 527124"/>
                  <a:gd name="connsiteX44" fmla="*/ 381517 w 608203"/>
                  <a:gd name="connsiteY44" fmla="*/ 299534 h 527124"/>
                  <a:gd name="connsiteX45" fmla="*/ 385640 w 608203"/>
                  <a:gd name="connsiteY45" fmla="*/ 296446 h 527124"/>
                  <a:gd name="connsiteX46" fmla="*/ 222493 w 608203"/>
                  <a:gd name="connsiteY46" fmla="*/ 296446 h 527124"/>
                  <a:gd name="connsiteX47" fmla="*/ 226641 w 608203"/>
                  <a:gd name="connsiteY47" fmla="*/ 299534 h 527124"/>
                  <a:gd name="connsiteX48" fmla="*/ 226641 w 608203"/>
                  <a:gd name="connsiteY48" fmla="*/ 307767 h 527124"/>
                  <a:gd name="connsiteX49" fmla="*/ 228456 w 608203"/>
                  <a:gd name="connsiteY49" fmla="*/ 309568 h 527124"/>
                  <a:gd name="connsiteX50" fmla="*/ 230271 w 608203"/>
                  <a:gd name="connsiteY50" fmla="*/ 307767 h 527124"/>
                  <a:gd name="connsiteX51" fmla="*/ 230271 w 608203"/>
                  <a:gd name="connsiteY51" fmla="*/ 302107 h 527124"/>
                  <a:gd name="connsiteX52" fmla="*/ 234419 w 608203"/>
                  <a:gd name="connsiteY52" fmla="*/ 304680 h 527124"/>
                  <a:gd name="connsiteX53" fmla="*/ 234419 w 608203"/>
                  <a:gd name="connsiteY53" fmla="*/ 307253 h 527124"/>
                  <a:gd name="connsiteX54" fmla="*/ 232604 w 608203"/>
                  <a:gd name="connsiteY54" fmla="*/ 311626 h 527124"/>
                  <a:gd name="connsiteX55" fmla="*/ 228456 w 608203"/>
                  <a:gd name="connsiteY55" fmla="*/ 313170 h 527124"/>
                  <a:gd name="connsiteX56" fmla="*/ 224308 w 608203"/>
                  <a:gd name="connsiteY56" fmla="*/ 311626 h 527124"/>
                  <a:gd name="connsiteX57" fmla="*/ 222493 w 608203"/>
                  <a:gd name="connsiteY57" fmla="*/ 307253 h 527124"/>
                  <a:gd name="connsiteX58" fmla="*/ 569992 w 608203"/>
                  <a:gd name="connsiteY58" fmla="*/ 290741 h 527124"/>
                  <a:gd name="connsiteX59" fmla="*/ 568177 w 608203"/>
                  <a:gd name="connsiteY59" fmla="*/ 292545 h 527124"/>
                  <a:gd name="connsiteX60" fmla="*/ 568177 w 608203"/>
                  <a:gd name="connsiteY60" fmla="*/ 307756 h 527124"/>
                  <a:gd name="connsiteX61" fmla="*/ 569992 w 608203"/>
                  <a:gd name="connsiteY61" fmla="*/ 309561 h 527124"/>
                  <a:gd name="connsiteX62" fmla="*/ 571807 w 608203"/>
                  <a:gd name="connsiteY62" fmla="*/ 307756 h 527124"/>
                  <a:gd name="connsiteX63" fmla="*/ 571807 w 608203"/>
                  <a:gd name="connsiteY63" fmla="*/ 292545 h 527124"/>
                  <a:gd name="connsiteX64" fmla="*/ 569992 w 608203"/>
                  <a:gd name="connsiteY64" fmla="*/ 290741 h 527124"/>
                  <a:gd name="connsiteX65" fmla="*/ 532028 w 608203"/>
                  <a:gd name="connsiteY65" fmla="*/ 290741 h 527124"/>
                  <a:gd name="connsiteX66" fmla="*/ 530213 w 608203"/>
                  <a:gd name="connsiteY66" fmla="*/ 292545 h 527124"/>
                  <a:gd name="connsiteX67" fmla="*/ 530213 w 608203"/>
                  <a:gd name="connsiteY67" fmla="*/ 307756 h 527124"/>
                  <a:gd name="connsiteX68" fmla="*/ 532028 w 608203"/>
                  <a:gd name="connsiteY68" fmla="*/ 309561 h 527124"/>
                  <a:gd name="connsiteX69" fmla="*/ 533843 w 608203"/>
                  <a:gd name="connsiteY69" fmla="*/ 307756 h 527124"/>
                  <a:gd name="connsiteX70" fmla="*/ 533843 w 608203"/>
                  <a:gd name="connsiteY70" fmla="*/ 292545 h 527124"/>
                  <a:gd name="connsiteX71" fmla="*/ 532028 w 608203"/>
                  <a:gd name="connsiteY71" fmla="*/ 290741 h 527124"/>
                  <a:gd name="connsiteX72" fmla="*/ 493817 w 608203"/>
                  <a:gd name="connsiteY72" fmla="*/ 290741 h 527124"/>
                  <a:gd name="connsiteX73" fmla="*/ 492013 w 608203"/>
                  <a:gd name="connsiteY73" fmla="*/ 292545 h 527124"/>
                  <a:gd name="connsiteX74" fmla="*/ 492013 w 608203"/>
                  <a:gd name="connsiteY74" fmla="*/ 307756 h 527124"/>
                  <a:gd name="connsiteX75" fmla="*/ 493817 w 608203"/>
                  <a:gd name="connsiteY75" fmla="*/ 309561 h 527124"/>
                  <a:gd name="connsiteX76" fmla="*/ 495621 w 608203"/>
                  <a:gd name="connsiteY76" fmla="*/ 307756 h 527124"/>
                  <a:gd name="connsiteX77" fmla="*/ 495621 w 608203"/>
                  <a:gd name="connsiteY77" fmla="*/ 292545 h 527124"/>
                  <a:gd name="connsiteX78" fmla="*/ 493817 w 608203"/>
                  <a:gd name="connsiteY78" fmla="*/ 290741 h 527124"/>
                  <a:gd name="connsiteX79" fmla="*/ 455888 w 608203"/>
                  <a:gd name="connsiteY79" fmla="*/ 290741 h 527124"/>
                  <a:gd name="connsiteX80" fmla="*/ 454073 w 608203"/>
                  <a:gd name="connsiteY80" fmla="*/ 292545 h 527124"/>
                  <a:gd name="connsiteX81" fmla="*/ 454073 w 608203"/>
                  <a:gd name="connsiteY81" fmla="*/ 307756 h 527124"/>
                  <a:gd name="connsiteX82" fmla="*/ 455888 w 608203"/>
                  <a:gd name="connsiteY82" fmla="*/ 309561 h 527124"/>
                  <a:gd name="connsiteX83" fmla="*/ 457703 w 608203"/>
                  <a:gd name="connsiteY83" fmla="*/ 307756 h 527124"/>
                  <a:gd name="connsiteX84" fmla="*/ 457703 w 608203"/>
                  <a:gd name="connsiteY84" fmla="*/ 292545 h 527124"/>
                  <a:gd name="connsiteX85" fmla="*/ 455888 w 608203"/>
                  <a:gd name="connsiteY85" fmla="*/ 290741 h 527124"/>
                  <a:gd name="connsiteX86" fmla="*/ 417689 w 608203"/>
                  <a:gd name="connsiteY86" fmla="*/ 290741 h 527124"/>
                  <a:gd name="connsiteX87" fmla="*/ 415889 w 608203"/>
                  <a:gd name="connsiteY87" fmla="*/ 292545 h 527124"/>
                  <a:gd name="connsiteX88" fmla="*/ 415889 w 608203"/>
                  <a:gd name="connsiteY88" fmla="*/ 307756 h 527124"/>
                  <a:gd name="connsiteX89" fmla="*/ 417689 w 608203"/>
                  <a:gd name="connsiteY89" fmla="*/ 309561 h 527124"/>
                  <a:gd name="connsiteX90" fmla="*/ 419489 w 608203"/>
                  <a:gd name="connsiteY90" fmla="*/ 307756 h 527124"/>
                  <a:gd name="connsiteX91" fmla="*/ 419489 w 608203"/>
                  <a:gd name="connsiteY91" fmla="*/ 292545 h 527124"/>
                  <a:gd name="connsiteX92" fmla="*/ 417689 w 608203"/>
                  <a:gd name="connsiteY92" fmla="*/ 290741 h 527124"/>
                  <a:gd name="connsiteX93" fmla="*/ 190527 w 608203"/>
                  <a:gd name="connsiteY93" fmla="*/ 290741 h 527124"/>
                  <a:gd name="connsiteX94" fmla="*/ 188723 w 608203"/>
                  <a:gd name="connsiteY94" fmla="*/ 292545 h 527124"/>
                  <a:gd name="connsiteX95" fmla="*/ 188723 w 608203"/>
                  <a:gd name="connsiteY95" fmla="*/ 307756 h 527124"/>
                  <a:gd name="connsiteX96" fmla="*/ 190527 w 608203"/>
                  <a:gd name="connsiteY96" fmla="*/ 309561 h 527124"/>
                  <a:gd name="connsiteX97" fmla="*/ 192331 w 608203"/>
                  <a:gd name="connsiteY97" fmla="*/ 307756 h 527124"/>
                  <a:gd name="connsiteX98" fmla="*/ 192331 w 608203"/>
                  <a:gd name="connsiteY98" fmla="*/ 292545 h 527124"/>
                  <a:gd name="connsiteX99" fmla="*/ 190527 w 608203"/>
                  <a:gd name="connsiteY99" fmla="*/ 290741 h 527124"/>
                  <a:gd name="connsiteX100" fmla="*/ 152280 w 608203"/>
                  <a:gd name="connsiteY100" fmla="*/ 290741 h 527124"/>
                  <a:gd name="connsiteX101" fmla="*/ 150476 w 608203"/>
                  <a:gd name="connsiteY101" fmla="*/ 292545 h 527124"/>
                  <a:gd name="connsiteX102" fmla="*/ 150476 w 608203"/>
                  <a:gd name="connsiteY102" fmla="*/ 307756 h 527124"/>
                  <a:gd name="connsiteX103" fmla="*/ 152280 w 608203"/>
                  <a:gd name="connsiteY103" fmla="*/ 309561 h 527124"/>
                  <a:gd name="connsiteX104" fmla="*/ 154084 w 608203"/>
                  <a:gd name="connsiteY104" fmla="*/ 307756 h 527124"/>
                  <a:gd name="connsiteX105" fmla="*/ 154084 w 608203"/>
                  <a:gd name="connsiteY105" fmla="*/ 292545 h 527124"/>
                  <a:gd name="connsiteX106" fmla="*/ 152280 w 608203"/>
                  <a:gd name="connsiteY106" fmla="*/ 290741 h 527124"/>
                  <a:gd name="connsiteX107" fmla="*/ 114351 w 608203"/>
                  <a:gd name="connsiteY107" fmla="*/ 290741 h 527124"/>
                  <a:gd name="connsiteX108" fmla="*/ 112536 w 608203"/>
                  <a:gd name="connsiteY108" fmla="*/ 292545 h 527124"/>
                  <a:gd name="connsiteX109" fmla="*/ 112536 w 608203"/>
                  <a:gd name="connsiteY109" fmla="*/ 307756 h 527124"/>
                  <a:gd name="connsiteX110" fmla="*/ 114351 w 608203"/>
                  <a:gd name="connsiteY110" fmla="*/ 309561 h 527124"/>
                  <a:gd name="connsiteX111" fmla="*/ 116166 w 608203"/>
                  <a:gd name="connsiteY111" fmla="*/ 307756 h 527124"/>
                  <a:gd name="connsiteX112" fmla="*/ 116166 w 608203"/>
                  <a:gd name="connsiteY112" fmla="*/ 292545 h 527124"/>
                  <a:gd name="connsiteX113" fmla="*/ 114351 w 608203"/>
                  <a:gd name="connsiteY113" fmla="*/ 290741 h 527124"/>
                  <a:gd name="connsiteX114" fmla="*/ 76410 w 608203"/>
                  <a:gd name="connsiteY114" fmla="*/ 290741 h 527124"/>
                  <a:gd name="connsiteX115" fmla="*/ 74610 w 608203"/>
                  <a:gd name="connsiteY115" fmla="*/ 292545 h 527124"/>
                  <a:gd name="connsiteX116" fmla="*/ 74610 w 608203"/>
                  <a:gd name="connsiteY116" fmla="*/ 307756 h 527124"/>
                  <a:gd name="connsiteX117" fmla="*/ 76410 w 608203"/>
                  <a:gd name="connsiteY117" fmla="*/ 309561 h 527124"/>
                  <a:gd name="connsiteX118" fmla="*/ 77953 w 608203"/>
                  <a:gd name="connsiteY118" fmla="*/ 307756 h 527124"/>
                  <a:gd name="connsiteX119" fmla="*/ 77953 w 608203"/>
                  <a:gd name="connsiteY119" fmla="*/ 292545 h 527124"/>
                  <a:gd name="connsiteX120" fmla="*/ 76410 w 608203"/>
                  <a:gd name="connsiteY120" fmla="*/ 290741 h 527124"/>
                  <a:gd name="connsiteX121" fmla="*/ 38211 w 608203"/>
                  <a:gd name="connsiteY121" fmla="*/ 290741 h 527124"/>
                  <a:gd name="connsiteX122" fmla="*/ 36396 w 608203"/>
                  <a:gd name="connsiteY122" fmla="*/ 292545 h 527124"/>
                  <a:gd name="connsiteX123" fmla="*/ 36396 w 608203"/>
                  <a:gd name="connsiteY123" fmla="*/ 307756 h 527124"/>
                  <a:gd name="connsiteX124" fmla="*/ 38211 w 608203"/>
                  <a:gd name="connsiteY124" fmla="*/ 309561 h 527124"/>
                  <a:gd name="connsiteX125" fmla="*/ 40026 w 608203"/>
                  <a:gd name="connsiteY125" fmla="*/ 307756 h 527124"/>
                  <a:gd name="connsiteX126" fmla="*/ 40026 w 608203"/>
                  <a:gd name="connsiteY126" fmla="*/ 292545 h 527124"/>
                  <a:gd name="connsiteX127" fmla="*/ 38211 w 608203"/>
                  <a:gd name="connsiteY127" fmla="*/ 290741 h 527124"/>
                  <a:gd name="connsiteX128" fmla="*/ 569992 w 608203"/>
                  <a:gd name="connsiteY128" fmla="*/ 287131 h 527124"/>
                  <a:gd name="connsiteX129" fmla="*/ 574140 w 608203"/>
                  <a:gd name="connsiteY129" fmla="*/ 288678 h 527124"/>
                  <a:gd name="connsiteX130" fmla="*/ 575955 w 608203"/>
                  <a:gd name="connsiteY130" fmla="*/ 293319 h 527124"/>
                  <a:gd name="connsiteX131" fmla="*/ 575955 w 608203"/>
                  <a:gd name="connsiteY131" fmla="*/ 307241 h 527124"/>
                  <a:gd name="connsiteX132" fmla="*/ 574140 w 608203"/>
                  <a:gd name="connsiteY132" fmla="*/ 311623 h 527124"/>
                  <a:gd name="connsiteX133" fmla="*/ 569992 w 608203"/>
                  <a:gd name="connsiteY133" fmla="*/ 313170 h 527124"/>
                  <a:gd name="connsiteX134" fmla="*/ 565844 w 608203"/>
                  <a:gd name="connsiteY134" fmla="*/ 311623 h 527124"/>
                  <a:gd name="connsiteX135" fmla="*/ 564029 w 608203"/>
                  <a:gd name="connsiteY135" fmla="*/ 307241 h 527124"/>
                  <a:gd name="connsiteX136" fmla="*/ 564029 w 608203"/>
                  <a:gd name="connsiteY136" fmla="*/ 293319 h 527124"/>
                  <a:gd name="connsiteX137" fmla="*/ 565844 w 608203"/>
                  <a:gd name="connsiteY137" fmla="*/ 288678 h 527124"/>
                  <a:gd name="connsiteX138" fmla="*/ 569992 w 608203"/>
                  <a:gd name="connsiteY138" fmla="*/ 287131 h 527124"/>
                  <a:gd name="connsiteX139" fmla="*/ 532028 w 608203"/>
                  <a:gd name="connsiteY139" fmla="*/ 287131 h 527124"/>
                  <a:gd name="connsiteX140" fmla="*/ 536176 w 608203"/>
                  <a:gd name="connsiteY140" fmla="*/ 288678 h 527124"/>
                  <a:gd name="connsiteX141" fmla="*/ 537991 w 608203"/>
                  <a:gd name="connsiteY141" fmla="*/ 293319 h 527124"/>
                  <a:gd name="connsiteX142" fmla="*/ 537991 w 608203"/>
                  <a:gd name="connsiteY142" fmla="*/ 307241 h 527124"/>
                  <a:gd name="connsiteX143" fmla="*/ 536176 w 608203"/>
                  <a:gd name="connsiteY143" fmla="*/ 311623 h 527124"/>
                  <a:gd name="connsiteX144" fmla="*/ 532028 w 608203"/>
                  <a:gd name="connsiteY144" fmla="*/ 313170 h 527124"/>
                  <a:gd name="connsiteX145" fmla="*/ 527880 w 608203"/>
                  <a:gd name="connsiteY145" fmla="*/ 311623 h 527124"/>
                  <a:gd name="connsiteX146" fmla="*/ 526065 w 608203"/>
                  <a:gd name="connsiteY146" fmla="*/ 307241 h 527124"/>
                  <a:gd name="connsiteX147" fmla="*/ 526065 w 608203"/>
                  <a:gd name="connsiteY147" fmla="*/ 293319 h 527124"/>
                  <a:gd name="connsiteX148" fmla="*/ 527880 w 608203"/>
                  <a:gd name="connsiteY148" fmla="*/ 288678 h 527124"/>
                  <a:gd name="connsiteX149" fmla="*/ 532028 w 608203"/>
                  <a:gd name="connsiteY149" fmla="*/ 287131 h 527124"/>
                  <a:gd name="connsiteX150" fmla="*/ 493817 w 608203"/>
                  <a:gd name="connsiteY150" fmla="*/ 287131 h 527124"/>
                  <a:gd name="connsiteX151" fmla="*/ 497940 w 608203"/>
                  <a:gd name="connsiteY151" fmla="*/ 288678 h 527124"/>
                  <a:gd name="connsiteX152" fmla="*/ 499744 w 608203"/>
                  <a:gd name="connsiteY152" fmla="*/ 293319 h 527124"/>
                  <a:gd name="connsiteX153" fmla="*/ 499744 w 608203"/>
                  <a:gd name="connsiteY153" fmla="*/ 307241 h 527124"/>
                  <a:gd name="connsiteX154" fmla="*/ 497940 w 608203"/>
                  <a:gd name="connsiteY154" fmla="*/ 311623 h 527124"/>
                  <a:gd name="connsiteX155" fmla="*/ 493817 w 608203"/>
                  <a:gd name="connsiteY155" fmla="*/ 313170 h 527124"/>
                  <a:gd name="connsiteX156" fmla="*/ 489693 w 608203"/>
                  <a:gd name="connsiteY156" fmla="*/ 311623 h 527124"/>
                  <a:gd name="connsiteX157" fmla="*/ 487889 w 608203"/>
                  <a:gd name="connsiteY157" fmla="*/ 307241 h 527124"/>
                  <a:gd name="connsiteX158" fmla="*/ 487889 w 608203"/>
                  <a:gd name="connsiteY158" fmla="*/ 293319 h 527124"/>
                  <a:gd name="connsiteX159" fmla="*/ 489693 w 608203"/>
                  <a:gd name="connsiteY159" fmla="*/ 288678 h 527124"/>
                  <a:gd name="connsiteX160" fmla="*/ 493817 w 608203"/>
                  <a:gd name="connsiteY160" fmla="*/ 287131 h 527124"/>
                  <a:gd name="connsiteX161" fmla="*/ 455888 w 608203"/>
                  <a:gd name="connsiteY161" fmla="*/ 287131 h 527124"/>
                  <a:gd name="connsiteX162" fmla="*/ 460036 w 608203"/>
                  <a:gd name="connsiteY162" fmla="*/ 288678 h 527124"/>
                  <a:gd name="connsiteX163" fmla="*/ 461851 w 608203"/>
                  <a:gd name="connsiteY163" fmla="*/ 293319 h 527124"/>
                  <a:gd name="connsiteX164" fmla="*/ 461851 w 608203"/>
                  <a:gd name="connsiteY164" fmla="*/ 307241 h 527124"/>
                  <a:gd name="connsiteX165" fmla="*/ 460036 w 608203"/>
                  <a:gd name="connsiteY165" fmla="*/ 311623 h 527124"/>
                  <a:gd name="connsiteX166" fmla="*/ 455888 w 608203"/>
                  <a:gd name="connsiteY166" fmla="*/ 313170 h 527124"/>
                  <a:gd name="connsiteX167" fmla="*/ 451740 w 608203"/>
                  <a:gd name="connsiteY167" fmla="*/ 311623 h 527124"/>
                  <a:gd name="connsiteX168" fmla="*/ 449925 w 608203"/>
                  <a:gd name="connsiteY168" fmla="*/ 307241 h 527124"/>
                  <a:gd name="connsiteX169" fmla="*/ 449925 w 608203"/>
                  <a:gd name="connsiteY169" fmla="*/ 293319 h 527124"/>
                  <a:gd name="connsiteX170" fmla="*/ 451740 w 608203"/>
                  <a:gd name="connsiteY170" fmla="*/ 288678 h 527124"/>
                  <a:gd name="connsiteX171" fmla="*/ 455888 w 608203"/>
                  <a:gd name="connsiteY171" fmla="*/ 287131 h 527124"/>
                  <a:gd name="connsiteX172" fmla="*/ 417689 w 608203"/>
                  <a:gd name="connsiteY172" fmla="*/ 287131 h 527124"/>
                  <a:gd name="connsiteX173" fmla="*/ 421804 w 608203"/>
                  <a:gd name="connsiteY173" fmla="*/ 288678 h 527124"/>
                  <a:gd name="connsiteX174" fmla="*/ 423604 w 608203"/>
                  <a:gd name="connsiteY174" fmla="*/ 293319 h 527124"/>
                  <a:gd name="connsiteX175" fmla="*/ 423604 w 608203"/>
                  <a:gd name="connsiteY175" fmla="*/ 307241 h 527124"/>
                  <a:gd name="connsiteX176" fmla="*/ 421804 w 608203"/>
                  <a:gd name="connsiteY176" fmla="*/ 311623 h 527124"/>
                  <a:gd name="connsiteX177" fmla="*/ 417689 w 608203"/>
                  <a:gd name="connsiteY177" fmla="*/ 313170 h 527124"/>
                  <a:gd name="connsiteX178" fmla="*/ 413574 w 608203"/>
                  <a:gd name="connsiteY178" fmla="*/ 311623 h 527124"/>
                  <a:gd name="connsiteX179" fmla="*/ 412031 w 608203"/>
                  <a:gd name="connsiteY179" fmla="*/ 307241 h 527124"/>
                  <a:gd name="connsiteX180" fmla="*/ 412031 w 608203"/>
                  <a:gd name="connsiteY180" fmla="*/ 293319 h 527124"/>
                  <a:gd name="connsiteX181" fmla="*/ 413574 w 608203"/>
                  <a:gd name="connsiteY181" fmla="*/ 288678 h 527124"/>
                  <a:gd name="connsiteX182" fmla="*/ 417689 w 608203"/>
                  <a:gd name="connsiteY182" fmla="*/ 287131 h 527124"/>
                  <a:gd name="connsiteX183" fmla="*/ 190527 w 608203"/>
                  <a:gd name="connsiteY183" fmla="*/ 287131 h 527124"/>
                  <a:gd name="connsiteX184" fmla="*/ 194650 w 608203"/>
                  <a:gd name="connsiteY184" fmla="*/ 288678 h 527124"/>
                  <a:gd name="connsiteX185" fmla="*/ 196454 w 608203"/>
                  <a:gd name="connsiteY185" fmla="*/ 293319 h 527124"/>
                  <a:gd name="connsiteX186" fmla="*/ 196454 w 608203"/>
                  <a:gd name="connsiteY186" fmla="*/ 307241 h 527124"/>
                  <a:gd name="connsiteX187" fmla="*/ 194650 w 608203"/>
                  <a:gd name="connsiteY187" fmla="*/ 311623 h 527124"/>
                  <a:gd name="connsiteX188" fmla="*/ 190527 w 608203"/>
                  <a:gd name="connsiteY188" fmla="*/ 313170 h 527124"/>
                  <a:gd name="connsiteX189" fmla="*/ 186403 w 608203"/>
                  <a:gd name="connsiteY189" fmla="*/ 311623 h 527124"/>
                  <a:gd name="connsiteX190" fmla="*/ 184599 w 608203"/>
                  <a:gd name="connsiteY190" fmla="*/ 307241 h 527124"/>
                  <a:gd name="connsiteX191" fmla="*/ 184599 w 608203"/>
                  <a:gd name="connsiteY191" fmla="*/ 293319 h 527124"/>
                  <a:gd name="connsiteX192" fmla="*/ 186403 w 608203"/>
                  <a:gd name="connsiteY192" fmla="*/ 288678 h 527124"/>
                  <a:gd name="connsiteX193" fmla="*/ 190527 w 608203"/>
                  <a:gd name="connsiteY193" fmla="*/ 287131 h 527124"/>
                  <a:gd name="connsiteX194" fmla="*/ 152280 w 608203"/>
                  <a:gd name="connsiteY194" fmla="*/ 287131 h 527124"/>
                  <a:gd name="connsiteX195" fmla="*/ 156404 w 608203"/>
                  <a:gd name="connsiteY195" fmla="*/ 288678 h 527124"/>
                  <a:gd name="connsiteX196" fmla="*/ 158208 w 608203"/>
                  <a:gd name="connsiteY196" fmla="*/ 293319 h 527124"/>
                  <a:gd name="connsiteX197" fmla="*/ 158208 w 608203"/>
                  <a:gd name="connsiteY197" fmla="*/ 307241 h 527124"/>
                  <a:gd name="connsiteX198" fmla="*/ 156404 w 608203"/>
                  <a:gd name="connsiteY198" fmla="*/ 311623 h 527124"/>
                  <a:gd name="connsiteX199" fmla="*/ 152280 w 608203"/>
                  <a:gd name="connsiteY199" fmla="*/ 313170 h 527124"/>
                  <a:gd name="connsiteX200" fmla="*/ 148157 w 608203"/>
                  <a:gd name="connsiteY200" fmla="*/ 311623 h 527124"/>
                  <a:gd name="connsiteX201" fmla="*/ 146353 w 608203"/>
                  <a:gd name="connsiteY201" fmla="*/ 307241 h 527124"/>
                  <a:gd name="connsiteX202" fmla="*/ 146353 w 608203"/>
                  <a:gd name="connsiteY202" fmla="*/ 293319 h 527124"/>
                  <a:gd name="connsiteX203" fmla="*/ 148157 w 608203"/>
                  <a:gd name="connsiteY203" fmla="*/ 288678 h 527124"/>
                  <a:gd name="connsiteX204" fmla="*/ 152280 w 608203"/>
                  <a:gd name="connsiteY204" fmla="*/ 287131 h 527124"/>
                  <a:gd name="connsiteX205" fmla="*/ 114351 w 608203"/>
                  <a:gd name="connsiteY205" fmla="*/ 287131 h 527124"/>
                  <a:gd name="connsiteX206" fmla="*/ 118499 w 608203"/>
                  <a:gd name="connsiteY206" fmla="*/ 288678 h 527124"/>
                  <a:gd name="connsiteX207" fmla="*/ 120314 w 608203"/>
                  <a:gd name="connsiteY207" fmla="*/ 293319 h 527124"/>
                  <a:gd name="connsiteX208" fmla="*/ 120314 w 608203"/>
                  <a:gd name="connsiteY208" fmla="*/ 307241 h 527124"/>
                  <a:gd name="connsiteX209" fmla="*/ 118499 w 608203"/>
                  <a:gd name="connsiteY209" fmla="*/ 311623 h 527124"/>
                  <a:gd name="connsiteX210" fmla="*/ 114351 w 608203"/>
                  <a:gd name="connsiteY210" fmla="*/ 313170 h 527124"/>
                  <a:gd name="connsiteX211" fmla="*/ 110203 w 608203"/>
                  <a:gd name="connsiteY211" fmla="*/ 311623 h 527124"/>
                  <a:gd name="connsiteX212" fmla="*/ 108388 w 608203"/>
                  <a:gd name="connsiteY212" fmla="*/ 307241 h 527124"/>
                  <a:gd name="connsiteX213" fmla="*/ 108388 w 608203"/>
                  <a:gd name="connsiteY213" fmla="*/ 293319 h 527124"/>
                  <a:gd name="connsiteX214" fmla="*/ 110203 w 608203"/>
                  <a:gd name="connsiteY214" fmla="*/ 288678 h 527124"/>
                  <a:gd name="connsiteX215" fmla="*/ 114351 w 608203"/>
                  <a:gd name="connsiteY215" fmla="*/ 287131 h 527124"/>
                  <a:gd name="connsiteX216" fmla="*/ 76410 w 608203"/>
                  <a:gd name="connsiteY216" fmla="*/ 287131 h 527124"/>
                  <a:gd name="connsiteX217" fmla="*/ 80268 w 608203"/>
                  <a:gd name="connsiteY217" fmla="*/ 288678 h 527124"/>
                  <a:gd name="connsiteX218" fmla="*/ 82068 w 608203"/>
                  <a:gd name="connsiteY218" fmla="*/ 293319 h 527124"/>
                  <a:gd name="connsiteX219" fmla="*/ 82068 w 608203"/>
                  <a:gd name="connsiteY219" fmla="*/ 307241 h 527124"/>
                  <a:gd name="connsiteX220" fmla="*/ 80268 w 608203"/>
                  <a:gd name="connsiteY220" fmla="*/ 311623 h 527124"/>
                  <a:gd name="connsiteX221" fmla="*/ 76410 w 608203"/>
                  <a:gd name="connsiteY221" fmla="*/ 313170 h 527124"/>
                  <a:gd name="connsiteX222" fmla="*/ 72038 w 608203"/>
                  <a:gd name="connsiteY222" fmla="*/ 311623 h 527124"/>
                  <a:gd name="connsiteX223" fmla="*/ 70495 w 608203"/>
                  <a:gd name="connsiteY223" fmla="*/ 307241 h 527124"/>
                  <a:gd name="connsiteX224" fmla="*/ 70495 w 608203"/>
                  <a:gd name="connsiteY224" fmla="*/ 293319 h 527124"/>
                  <a:gd name="connsiteX225" fmla="*/ 72038 w 608203"/>
                  <a:gd name="connsiteY225" fmla="*/ 288678 h 527124"/>
                  <a:gd name="connsiteX226" fmla="*/ 76410 w 608203"/>
                  <a:gd name="connsiteY226" fmla="*/ 287131 h 527124"/>
                  <a:gd name="connsiteX227" fmla="*/ 38211 w 608203"/>
                  <a:gd name="connsiteY227" fmla="*/ 287131 h 527124"/>
                  <a:gd name="connsiteX228" fmla="*/ 42359 w 608203"/>
                  <a:gd name="connsiteY228" fmla="*/ 288678 h 527124"/>
                  <a:gd name="connsiteX229" fmla="*/ 44174 w 608203"/>
                  <a:gd name="connsiteY229" fmla="*/ 293319 h 527124"/>
                  <a:gd name="connsiteX230" fmla="*/ 44174 w 608203"/>
                  <a:gd name="connsiteY230" fmla="*/ 307241 h 527124"/>
                  <a:gd name="connsiteX231" fmla="*/ 42359 w 608203"/>
                  <a:gd name="connsiteY231" fmla="*/ 311623 h 527124"/>
                  <a:gd name="connsiteX232" fmla="*/ 38211 w 608203"/>
                  <a:gd name="connsiteY232" fmla="*/ 313170 h 527124"/>
                  <a:gd name="connsiteX233" fmla="*/ 34063 w 608203"/>
                  <a:gd name="connsiteY233" fmla="*/ 311623 h 527124"/>
                  <a:gd name="connsiteX234" fmla="*/ 32248 w 608203"/>
                  <a:gd name="connsiteY234" fmla="*/ 307241 h 527124"/>
                  <a:gd name="connsiteX235" fmla="*/ 32248 w 608203"/>
                  <a:gd name="connsiteY235" fmla="*/ 293319 h 527124"/>
                  <a:gd name="connsiteX236" fmla="*/ 34063 w 608203"/>
                  <a:gd name="connsiteY236" fmla="*/ 288678 h 527124"/>
                  <a:gd name="connsiteX237" fmla="*/ 38211 w 608203"/>
                  <a:gd name="connsiteY237" fmla="*/ 287131 h 527124"/>
                  <a:gd name="connsiteX238" fmla="*/ 184599 w 608203"/>
                  <a:gd name="connsiteY238" fmla="*/ 247473 h 527124"/>
                  <a:gd name="connsiteX239" fmla="*/ 188710 w 608203"/>
                  <a:gd name="connsiteY239" fmla="*/ 255724 h 527124"/>
                  <a:gd name="connsiteX240" fmla="*/ 188710 w 608203"/>
                  <a:gd name="connsiteY240" fmla="*/ 262170 h 527124"/>
                  <a:gd name="connsiteX241" fmla="*/ 190508 w 608203"/>
                  <a:gd name="connsiteY241" fmla="*/ 263975 h 527124"/>
                  <a:gd name="connsiteX242" fmla="*/ 192307 w 608203"/>
                  <a:gd name="connsiteY242" fmla="*/ 262170 h 527124"/>
                  <a:gd name="connsiteX243" fmla="*/ 192307 w 608203"/>
                  <a:gd name="connsiteY243" fmla="*/ 261912 h 527124"/>
                  <a:gd name="connsiteX244" fmla="*/ 194619 w 608203"/>
                  <a:gd name="connsiteY244" fmla="*/ 265779 h 527124"/>
                  <a:gd name="connsiteX245" fmla="*/ 194619 w 608203"/>
                  <a:gd name="connsiteY245" fmla="*/ 266037 h 527124"/>
                  <a:gd name="connsiteX246" fmla="*/ 190508 w 608203"/>
                  <a:gd name="connsiteY246" fmla="*/ 267584 h 527124"/>
                  <a:gd name="connsiteX247" fmla="*/ 186398 w 608203"/>
                  <a:gd name="connsiteY247" fmla="*/ 266037 h 527124"/>
                  <a:gd name="connsiteX248" fmla="*/ 184599 w 608203"/>
                  <a:gd name="connsiteY248" fmla="*/ 261654 h 527124"/>
                  <a:gd name="connsiteX249" fmla="*/ 184599 w 608203"/>
                  <a:gd name="connsiteY249" fmla="*/ 247731 h 527124"/>
                  <a:gd name="connsiteX250" fmla="*/ 184599 w 608203"/>
                  <a:gd name="connsiteY250" fmla="*/ 247473 h 527124"/>
                  <a:gd name="connsiteX251" fmla="*/ 569992 w 608203"/>
                  <a:gd name="connsiteY251" fmla="*/ 245156 h 527124"/>
                  <a:gd name="connsiteX252" fmla="*/ 568177 w 608203"/>
                  <a:gd name="connsiteY252" fmla="*/ 246960 h 527124"/>
                  <a:gd name="connsiteX253" fmla="*/ 568177 w 608203"/>
                  <a:gd name="connsiteY253" fmla="*/ 262429 h 527124"/>
                  <a:gd name="connsiteX254" fmla="*/ 569992 w 608203"/>
                  <a:gd name="connsiteY254" fmla="*/ 263976 h 527124"/>
                  <a:gd name="connsiteX255" fmla="*/ 571807 w 608203"/>
                  <a:gd name="connsiteY255" fmla="*/ 262429 h 527124"/>
                  <a:gd name="connsiteX256" fmla="*/ 571807 w 608203"/>
                  <a:gd name="connsiteY256" fmla="*/ 246960 h 527124"/>
                  <a:gd name="connsiteX257" fmla="*/ 569992 w 608203"/>
                  <a:gd name="connsiteY257" fmla="*/ 245156 h 527124"/>
                  <a:gd name="connsiteX258" fmla="*/ 493817 w 608203"/>
                  <a:gd name="connsiteY258" fmla="*/ 245156 h 527124"/>
                  <a:gd name="connsiteX259" fmla="*/ 492013 w 608203"/>
                  <a:gd name="connsiteY259" fmla="*/ 246960 h 527124"/>
                  <a:gd name="connsiteX260" fmla="*/ 492013 w 608203"/>
                  <a:gd name="connsiteY260" fmla="*/ 262429 h 527124"/>
                  <a:gd name="connsiteX261" fmla="*/ 493817 w 608203"/>
                  <a:gd name="connsiteY261" fmla="*/ 263976 h 527124"/>
                  <a:gd name="connsiteX262" fmla="*/ 495621 w 608203"/>
                  <a:gd name="connsiteY262" fmla="*/ 262429 h 527124"/>
                  <a:gd name="connsiteX263" fmla="*/ 495621 w 608203"/>
                  <a:gd name="connsiteY263" fmla="*/ 246960 h 527124"/>
                  <a:gd name="connsiteX264" fmla="*/ 493817 w 608203"/>
                  <a:gd name="connsiteY264" fmla="*/ 245156 h 527124"/>
                  <a:gd name="connsiteX265" fmla="*/ 455888 w 608203"/>
                  <a:gd name="connsiteY265" fmla="*/ 245156 h 527124"/>
                  <a:gd name="connsiteX266" fmla="*/ 454073 w 608203"/>
                  <a:gd name="connsiteY266" fmla="*/ 246960 h 527124"/>
                  <a:gd name="connsiteX267" fmla="*/ 454073 w 608203"/>
                  <a:gd name="connsiteY267" fmla="*/ 262429 h 527124"/>
                  <a:gd name="connsiteX268" fmla="*/ 455888 w 608203"/>
                  <a:gd name="connsiteY268" fmla="*/ 263976 h 527124"/>
                  <a:gd name="connsiteX269" fmla="*/ 457703 w 608203"/>
                  <a:gd name="connsiteY269" fmla="*/ 262429 h 527124"/>
                  <a:gd name="connsiteX270" fmla="*/ 457703 w 608203"/>
                  <a:gd name="connsiteY270" fmla="*/ 246960 h 527124"/>
                  <a:gd name="connsiteX271" fmla="*/ 455888 w 608203"/>
                  <a:gd name="connsiteY271" fmla="*/ 245156 h 527124"/>
                  <a:gd name="connsiteX272" fmla="*/ 152280 w 608203"/>
                  <a:gd name="connsiteY272" fmla="*/ 245156 h 527124"/>
                  <a:gd name="connsiteX273" fmla="*/ 150476 w 608203"/>
                  <a:gd name="connsiteY273" fmla="*/ 246960 h 527124"/>
                  <a:gd name="connsiteX274" fmla="*/ 150476 w 608203"/>
                  <a:gd name="connsiteY274" fmla="*/ 262429 h 527124"/>
                  <a:gd name="connsiteX275" fmla="*/ 152280 w 608203"/>
                  <a:gd name="connsiteY275" fmla="*/ 263976 h 527124"/>
                  <a:gd name="connsiteX276" fmla="*/ 154084 w 608203"/>
                  <a:gd name="connsiteY276" fmla="*/ 262429 h 527124"/>
                  <a:gd name="connsiteX277" fmla="*/ 154084 w 608203"/>
                  <a:gd name="connsiteY277" fmla="*/ 246960 h 527124"/>
                  <a:gd name="connsiteX278" fmla="*/ 152280 w 608203"/>
                  <a:gd name="connsiteY278" fmla="*/ 245156 h 527124"/>
                  <a:gd name="connsiteX279" fmla="*/ 114351 w 608203"/>
                  <a:gd name="connsiteY279" fmla="*/ 245156 h 527124"/>
                  <a:gd name="connsiteX280" fmla="*/ 112536 w 608203"/>
                  <a:gd name="connsiteY280" fmla="*/ 246960 h 527124"/>
                  <a:gd name="connsiteX281" fmla="*/ 112536 w 608203"/>
                  <a:gd name="connsiteY281" fmla="*/ 262429 h 527124"/>
                  <a:gd name="connsiteX282" fmla="*/ 114351 w 608203"/>
                  <a:gd name="connsiteY282" fmla="*/ 263976 h 527124"/>
                  <a:gd name="connsiteX283" fmla="*/ 116166 w 608203"/>
                  <a:gd name="connsiteY283" fmla="*/ 262429 h 527124"/>
                  <a:gd name="connsiteX284" fmla="*/ 116166 w 608203"/>
                  <a:gd name="connsiteY284" fmla="*/ 246960 h 527124"/>
                  <a:gd name="connsiteX285" fmla="*/ 114351 w 608203"/>
                  <a:gd name="connsiteY285" fmla="*/ 245156 h 527124"/>
                  <a:gd name="connsiteX286" fmla="*/ 38211 w 608203"/>
                  <a:gd name="connsiteY286" fmla="*/ 245156 h 527124"/>
                  <a:gd name="connsiteX287" fmla="*/ 36396 w 608203"/>
                  <a:gd name="connsiteY287" fmla="*/ 246960 h 527124"/>
                  <a:gd name="connsiteX288" fmla="*/ 36396 w 608203"/>
                  <a:gd name="connsiteY288" fmla="*/ 262429 h 527124"/>
                  <a:gd name="connsiteX289" fmla="*/ 38211 w 608203"/>
                  <a:gd name="connsiteY289" fmla="*/ 263976 h 527124"/>
                  <a:gd name="connsiteX290" fmla="*/ 40026 w 608203"/>
                  <a:gd name="connsiteY290" fmla="*/ 262429 h 527124"/>
                  <a:gd name="connsiteX291" fmla="*/ 40026 w 608203"/>
                  <a:gd name="connsiteY291" fmla="*/ 246960 h 527124"/>
                  <a:gd name="connsiteX292" fmla="*/ 38211 w 608203"/>
                  <a:gd name="connsiteY292" fmla="*/ 245156 h 527124"/>
                  <a:gd name="connsiteX293" fmla="*/ 569992 w 608203"/>
                  <a:gd name="connsiteY293" fmla="*/ 241546 h 527124"/>
                  <a:gd name="connsiteX294" fmla="*/ 574140 w 608203"/>
                  <a:gd name="connsiteY294" fmla="*/ 243351 h 527124"/>
                  <a:gd name="connsiteX295" fmla="*/ 575955 w 608203"/>
                  <a:gd name="connsiteY295" fmla="*/ 247734 h 527124"/>
                  <a:gd name="connsiteX296" fmla="*/ 575955 w 608203"/>
                  <a:gd name="connsiteY296" fmla="*/ 261656 h 527124"/>
                  <a:gd name="connsiteX297" fmla="*/ 574140 w 608203"/>
                  <a:gd name="connsiteY297" fmla="*/ 266038 h 527124"/>
                  <a:gd name="connsiteX298" fmla="*/ 569992 w 608203"/>
                  <a:gd name="connsiteY298" fmla="*/ 267585 h 527124"/>
                  <a:gd name="connsiteX299" fmla="*/ 565844 w 608203"/>
                  <a:gd name="connsiteY299" fmla="*/ 266038 h 527124"/>
                  <a:gd name="connsiteX300" fmla="*/ 564029 w 608203"/>
                  <a:gd name="connsiteY300" fmla="*/ 261656 h 527124"/>
                  <a:gd name="connsiteX301" fmla="*/ 564029 w 608203"/>
                  <a:gd name="connsiteY301" fmla="*/ 247734 h 527124"/>
                  <a:gd name="connsiteX302" fmla="*/ 565844 w 608203"/>
                  <a:gd name="connsiteY302" fmla="*/ 243351 h 527124"/>
                  <a:gd name="connsiteX303" fmla="*/ 569992 w 608203"/>
                  <a:gd name="connsiteY303" fmla="*/ 241546 h 527124"/>
                  <a:gd name="connsiteX304" fmla="*/ 529946 w 608203"/>
                  <a:gd name="connsiteY304" fmla="*/ 241546 h 527124"/>
                  <a:gd name="connsiteX305" fmla="*/ 534109 w 608203"/>
                  <a:gd name="connsiteY305" fmla="*/ 241546 h 527124"/>
                  <a:gd name="connsiteX306" fmla="*/ 534109 w 608203"/>
                  <a:gd name="connsiteY306" fmla="*/ 267585 h 527124"/>
                  <a:gd name="connsiteX307" fmla="*/ 529946 w 608203"/>
                  <a:gd name="connsiteY307" fmla="*/ 267585 h 527124"/>
                  <a:gd name="connsiteX308" fmla="*/ 493817 w 608203"/>
                  <a:gd name="connsiteY308" fmla="*/ 241546 h 527124"/>
                  <a:gd name="connsiteX309" fmla="*/ 497940 w 608203"/>
                  <a:gd name="connsiteY309" fmla="*/ 243351 h 527124"/>
                  <a:gd name="connsiteX310" fmla="*/ 499744 w 608203"/>
                  <a:gd name="connsiteY310" fmla="*/ 247734 h 527124"/>
                  <a:gd name="connsiteX311" fmla="*/ 499744 w 608203"/>
                  <a:gd name="connsiteY311" fmla="*/ 261656 h 527124"/>
                  <a:gd name="connsiteX312" fmla="*/ 497940 w 608203"/>
                  <a:gd name="connsiteY312" fmla="*/ 266038 h 527124"/>
                  <a:gd name="connsiteX313" fmla="*/ 493817 w 608203"/>
                  <a:gd name="connsiteY313" fmla="*/ 267585 h 527124"/>
                  <a:gd name="connsiteX314" fmla="*/ 489693 w 608203"/>
                  <a:gd name="connsiteY314" fmla="*/ 266038 h 527124"/>
                  <a:gd name="connsiteX315" fmla="*/ 487889 w 608203"/>
                  <a:gd name="connsiteY315" fmla="*/ 261656 h 527124"/>
                  <a:gd name="connsiteX316" fmla="*/ 487889 w 608203"/>
                  <a:gd name="connsiteY316" fmla="*/ 247734 h 527124"/>
                  <a:gd name="connsiteX317" fmla="*/ 489693 w 608203"/>
                  <a:gd name="connsiteY317" fmla="*/ 243351 h 527124"/>
                  <a:gd name="connsiteX318" fmla="*/ 493817 w 608203"/>
                  <a:gd name="connsiteY318" fmla="*/ 241546 h 527124"/>
                  <a:gd name="connsiteX319" fmla="*/ 455888 w 608203"/>
                  <a:gd name="connsiteY319" fmla="*/ 241546 h 527124"/>
                  <a:gd name="connsiteX320" fmla="*/ 460036 w 608203"/>
                  <a:gd name="connsiteY320" fmla="*/ 243351 h 527124"/>
                  <a:gd name="connsiteX321" fmla="*/ 461851 w 608203"/>
                  <a:gd name="connsiteY321" fmla="*/ 247734 h 527124"/>
                  <a:gd name="connsiteX322" fmla="*/ 461851 w 608203"/>
                  <a:gd name="connsiteY322" fmla="*/ 261656 h 527124"/>
                  <a:gd name="connsiteX323" fmla="*/ 460036 w 608203"/>
                  <a:gd name="connsiteY323" fmla="*/ 266038 h 527124"/>
                  <a:gd name="connsiteX324" fmla="*/ 455888 w 608203"/>
                  <a:gd name="connsiteY324" fmla="*/ 267585 h 527124"/>
                  <a:gd name="connsiteX325" fmla="*/ 451740 w 608203"/>
                  <a:gd name="connsiteY325" fmla="*/ 266038 h 527124"/>
                  <a:gd name="connsiteX326" fmla="*/ 449925 w 608203"/>
                  <a:gd name="connsiteY326" fmla="*/ 261656 h 527124"/>
                  <a:gd name="connsiteX327" fmla="*/ 449925 w 608203"/>
                  <a:gd name="connsiteY327" fmla="*/ 247734 h 527124"/>
                  <a:gd name="connsiteX328" fmla="*/ 451740 w 608203"/>
                  <a:gd name="connsiteY328" fmla="*/ 243351 h 527124"/>
                  <a:gd name="connsiteX329" fmla="*/ 455888 w 608203"/>
                  <a:gd name="connsiteY329" fmla="*/ 241546 h 527124"/>
                  <a:gd name="connsiteX330" fmla="*/ 152280 w 608203"/>
                  <a:gd name="connsiteY330" fmla="*/ 241546 h 527124"/>
                  <a:gd name="connsiteX331" fmla="*/ 156404 w 608203"/>
                  <a:gd name="connsiteY331" fmla="*/ 243351 h 527124"/>
                  <a:gd name="connsiteX332" fmla="*/ 158208 w 608203"/>
                  <a:gd name="connsiteY332" fmla="*/ 247734 h 527124"/>
                  <a:gd name="connsiteX333" fmla="*/ 158208 w 608203"/>
                  <a:gd name="connsiteY333" fmla="*/ 261656 h 527124"/>
                  <a:gd name="connsiteX334" fmla="*/ 156404 w 608203"/>
                  <a:gd name="connsiteY334" fmla="*/ 266038 h 527124"/>
                  <a:gd name="connsiteX335" fmla="*/ 152280 w 608203"/>
                  <a:gd name="connsiteY335" fmla="*/ 267585 h 527124"/>
                  <a:gd name="connsiteX336" fmla="*/ 148157 w 608203"/>
                  <a:gd name="connsiteY336" fmla="*/ 266038 h 527124"/>
                  <a:gd name="connsiteX337" fmla="*/ 146353 w 608203"/>
                  <a:gd name="connsiteY337" fmla="*/ 261656 h 527124"/>
                  <a:gd name="connsiteX338" fmla="*/ 146353 w 608203"/>
                  <a:gd name="connsiteY338" fmla="*/ 247734 h 527124"/>
                  <a:gd name="connsiteX339" fmla="*/ 148157 w 608203"/>
                  <a:gd name="connsiteY339" fmla="*/ 243351 h 527124"/>
                  <a:gd name="connsiteX340" fmla="*/ 152280 w 608203"/>
                  <a:gd name="connsiteY340" fmla="*/ 241546 h 527124"/>
                  <a:gd name="connsiteX341" fmla="*/ 114351 w 608203"/>
                  <a:gd name="connsiteY341" fmla="*/ 241546 h 527124"/>
                  <a:gd name="connsiteX342" fmla="*/ 118499 w 608203"/>
                  <a:gd name="connsiteY342" fmla="*/ 243351 h 527124"/>
                  <a:gd name="connsiteX343" fmla="*/ 120314 w 608203"/>
                  <a:gd name="connsiteY343" fmla="*/ 247734 h 527124"/>
                  <a:gd name="connsiteX344" fmla="*/ 120314 w 608203"/>
                  <a:gd name="connsiteY344" fmla="*/ 261656 h 527124"/>
                  <a:gd name="connsiteX345" fmla="*/ 118499 w 608203"/>
                  <a:gd name="connsiteY345" fmla="*/ 266038 h 527124"/>
                  <a:gd name="connsiteX346" fmla="*/ 114351 w 608203"/>
                  <a:gd name="connsiteY346" fmla="*/ 267585 h 527124"/>
                  <a:gd name="connsiteX347" fmla="*/ 110203 w 608203"/>
                  <a:gd name="connsiteY347" fmla="*/ 266038 h 527124"/>
                  <a:gd name="connsiteX348" fmla="*/ 108388 w 608203"/>
                  <a:gd name="connsiteY348" fmla="*/ 261656 h 527124"/>
                  <a:gd name="connsiteX349" fmla="*/ 108388 w 608203"/>
                  <a:gd name="connsiteY349" fmla="*/ 247734 h 527124"/>
                  <a:gd name="connsiteX350" fmla="*/ 110203 w 608203"/>
                  <a:gd name="connsiteY350" fmla="*/ 243351 h 527124"/>
                  <a:gd name="connsiteX351" fmla="*/ 114351 w 608203"/>
                  <a:gd name="connsiteY351" fmla="*/ 241546 h 527124"/>
                  <a:gd name="connsiteX352" fmla="*/ 74094 w 608203"/>
                  <a:gd name="connsiteY352" fmla="*/ 241546 h 527124"/>
                  <a:gd name="connsiteX353" fmla="*/ 78187 w 608203"/>
                  <a:gd name="connsiteY353" fmla="*/ 241546 h 527124"/>
                  <a:gd name="connsiteX354" fmla="*/ 78187 w 608203"/>
                  <a:gd name="connsiteY354" fmla="*/ 267585 h 527124"/>
                  <a:gd name="connsiteX355" fmla="*/ 74094 w 608203"/>
                  <a:gd name="connsiteY355" fmla="*/ 267585 h 527124"/>
                  <a:gd name="connsiteX356" fmla="*/ 38211 w 608203"/>
                  <a:gd name="connsiteY356" fmla="*/ 241546 h 527124"/>
                  <a:gd name="connsiteX357" fmla="*/ 42359 w 608203"/>
                  <a:gd name="connsiteY357" fmla="*/ 243351 h 527124"/>
                  <a:gd name="connsiteX358" fmla="*/ 44174 w 608203"/>
                  <a:gd name="connsiteY358" fmla="*/ 247734 h 527124"/>
                  <a:gd name="connsiteX359" fmla="*/ 44174 w 608203"/>
                  <a:gd name="connsiteY359" fmla="*/ 261656 h 527124"/>
                  <a:gd name="connsiteX360" fmla="*/ 42359 w 608203"/>
                  <a:gd name="connsiteY360" fmla="*/ 266038 h 527124"/>
                  <a:gd name="connsiteX361" fmla="*/ 38211 w 608203"/>
                  <a:gd name="connsiteY361" fmla="*/ 267585 h 527124"/>
                  <a:gd name="connsiteX362" fmla="*/ 34063 w 608203"/>
                  <a:gd name="connsiteY362" fmla="*/ 266038 h 527124"/>
                  <a:gd name="connsiteX363" fmla="*/ 32248 w 608203"/>
                  <a:gd name="connsiteY363" fmla="*/ 261656 h 527124"/>
                  <a:gd name="connsiteX364" fmla="*/ 32248 w 608203"/>
                  <a:gd name="connsiteY364" fmla="*/ 247734 h 527124"/>
                  <a:gd name="connsiteX365" fmla="*/ 34063 w 608203"/>
                  <a:gd name="connsiteY365" fmla="*/ 243351 h 527124"/>
                  <a:gd name="connsiteX366" fmla="*/ 38211 w 608203"/>
                  <a:gd name="connsiteY366" fmla="*/ 241546 h 527124"/>
                  <a:gd name="connsiteX367" fmla="*/ 532028 w 608203"/>
                  <a:gd name="connsiteY367" fmla="*/ 200297 h 527124"/>
                  <a:gd name="connsiteX368" fmla="*/ 530213 w 608203"/>
                  <a:gd name="connsiteY368" fmla="*/ 202099 h 527124"/>
                  <a:gd name="connsiteX369" fmla="*/ 530213 w 608203"/>
                  <a:gd name="connsiteY369" fmla="*/ 217553 h 527124"/>
                  <a:gd name="connsiteX370" fmla="*/ 532028 w 608203"/>
                  <a:gd name="connsiteY370" fmla="*/ 219356 h 527124"/>
                  <a:gd name="connsiteX371" fmla="*/ 533843 w 608203"/>
                  <a:gd name="connsiteY371" fmla="*/ 217553 h 527124"/>
                  <a:gd name="connsiteX372" fmla="*/ 533843 w 608203"/>
                  <a:gd name="connsiteY372" fmla="*/ 202099 h 527124"/>
                  <a:gd name="connsiteX373" fmla="*/ 532028 w 608203"/>
                  <a:gd name="connsiteY373" fmla="*/ 200297 h 527124"/>
                  <a:gd name="connsiteX374" fmla="*/ 76410 w 608203"/>
                  <a:gd name="connsiteY374" fmla="*/ 200297 h 527124"/>
                  <a:gd name="connsiteX375" fmla="*/ 74610 w 608203"/>
                  <a:gd name="connsiteY375" fmla="*/ 202099 h 527124"/>
                  <a:gd name="connsiteX376" fmla="*/ 74610 w 608203"/>
                  <a:gd name="connsiteY376" fmla="*/ 217553 h 527124"/>
                  <a:gd name="connsiteX377" fmla="*/ 76410 w 608203"/>
                  <a:gd name="connsiteY377" fmla="*/ 219356 h 527124"/>
                  <a:gd name="connsiteX378" fmla="*/ 77953 w 608203"/>
                  <a:gd name="connsiteY378" fmla="*/ 217553 h 527124"/>
                  <a:gd name="connsiteX379" fmla="*/ 77953 w 608203"/>
                  <a:gd name="connsiteY379" fmla="*/ 202099 h 527124"/>
                  <a:gd name="connsiteX380" fmla="*/ 76410 w 608203"/>
                  <a:gd name="connsiteY380" fmla="*/ 200297 h 527124"/>
                  <a:gd name="connsiteX381" fmla="*/ 567910 w 608203"/>
                  <a:gd name="connsiteY381" fmla="*/ 196948 h 527124"/>
                  <a:gd name="connsiteX382" fmla="*/ 572073 w 608203"/>
                  <a:gd name="connsiteY382" fmla="*/ 196948 h 527124"/>
                  <a:gd name="connsiteX383" fmla="*/ 572073 w 608203"/>
                  <a:gd name="connsiteY383" fmla="*/ 222704 h 527124"/>
                  <a:gd name="connsiteX384" fmla="*/ 567910 w 608203"/>
                  <a:gd name="connsiteY384" fmla="*/ 222704 h 527124"/>
                  <a:gd name="connsiteX385" fmla="*/ 532028 w 608203"/>
                  <a:gd name="connsiteY385" fmla="*/ 196948 h 527124"/>
                  <a:gd name="connsiteX386" fmla="*/ 536176 w 608203"/>
                  <a:gd name="connsiteY386" fmla="*/ 198494 h 527124"/>
                  <a:gd name="connsiteX387" fmla="*/ 537991 w 608203"/>
                  <a:gd name="connsiteY387" fmla="*/ 202872 h 527124"/>
                  <a:gd name="connsiteX388" fmla="*/ 537991 w 608203"/>
                  <a:gd name="connsiteY388" fmla="*/ 216780 h 527124"/>
                  <a:gd name="connsiteX389" fmla="*/ 536176 w 608203"/>
                  <a:gd name="connsiteY389" fmla="*/ 221159 h 527124"/>
                  <a:gd name="connsiteX390" fmla="*/ 532028 w 608203"/>
                  <a:gd name="connsiteY390" fmla="*/ 222704 h 527124"/>
                  <a:gd name="connsiteX391" fmla="*/ 527880 w 608203"/>
                  <a:gd name="connsiteY391" fmla="*/ 221159 h 527124"/>
                  <a:gd name="connsiteX392" fmla="*/ 526065 w 608203"/>
                  <a:gd name="connsiteY392" fmla="*/ 216780 h 527124"/>
                  <a:gd name="connsiteX393" fmla="*/ 526065 w 608203"/>
                  <a:gd name="connsiteY393" fmla="*/ 202872 h 527124"/>
                  <a:gd name="connsiteX394" fmla="*/ 527880 w 608203"/>
                  <a:gd name="connsiteY394" fmla="*/ 198494 h 527124"/>
                  <a:gd name="connsiteX395" fmla="*/ 532028 w 608203"/>
                  <a:gd name="connsiteY395" fmla="*/ 196948 h 527124"/>
                  <a:gd name="connsiteX396" fmla="*/ 491770 w 608203"/>
                  <a:gd name="connsiteY396" fmla="*/ 196948 h 527124"/>
                  <a:gd name="connsiteX397" fmla="*/ 495863 w 608203"/>
                  <a:gd name="connsiteY397" fmla="*/ 196948 h 527124"/>
                  <a:gd name="connsiteX398" fmla="*/ 495863 w 608203"/>
                  <a:gd name="connsiteY398" fmla="*/ 222704 h 527124"/>
                  <a:gd name="connsiteX399" fmla="*/ 491770 w 608203"/>
                  <a:gd name="connsiteY399" fmla="*/ 222704 h 527124"/>
                  <a:gd name="connsiteX400" fmla="*/ 453806 w 608203"/>
                  <a:gd name="connsiteY400" fmla="*/ 196948 h 527124"/>
                  <a:gd name="connsiteX401" fmla="*/ 457969 w 608203"/>
                  <a:gd name="connsiteY401" fmla="*/ 196948 h 527124"/>
                  <a:gd name="connsiteX402" fmla="*/ 457969 w 608203"/>
                  <a:gd name="connsiteY402" fmla="*/ 222704 h 527124"/>
                  <a:gd name="connsiteX403" fmla="*/ 453806 w 608203"/>
                  <a:gd name="connsiteY403" fmla="*/ 222704 h 527124"/>
                  <a:gd name="connsiteX404" fmla="*/ 150234 w 608203"/>
                  <a:gd name="connsiteY404" fmla="*/ 196948 h 527124"/>
                  <a:gd name="connsiteX405" fmla="*/ 154397 w 608203"/>
                  <a:gd name="connsiteY405" fmla="*/ 196948 h 527124"/>
                  <a:gd name="connsiteX406" fmla="*/ 154397 w 608203"/>
                  <a:gd name="connsiteY406" fmla="*/ 222704 h 527124"/>
                  <a:gd name="connsiteX407" fmla="*/ 150234 w 608203"/>
                  <a:gd name="connsiteY407" fmla="*/ 222704 h 527124"/>
                  <a:gd name="connsiteX408" fmla="*/ 112270 w 608203"/>
                  <a:gd name="connsiteY408" fmla="*/ 196948 h 527124"/>
                  <a:gd name="connsiteX409" fmla="*/ 116433 w 608203"/>
                  <a:gd name="connsiteY409" fmla="*/ 196948 h 527124"/>
                  <a:gd name="connsiteX410" fmla="*/ 116433 w 608203"/>
                  <a:gd name="connsiteY410" fmla="*/ 222704 h 527124"/>
                  <a:gd name="connsiteX411" fmla="*/ 112270 w 608203"/>
                  <a:gd name="connsiteY411" fmla="*/ 222704 h 527124"/>
                  <a:gd name="connsiteX412" fmla="*/ 76410 w 608203"/>
                  <a:gd name="connsiteY412" fmla="*/ 196948 h 527124"/>
                  <a:gd name="connsiteX413" fmla="*/ 80268 w 608203"/>
                  <a:gd name="connsiteY413" fmla="*/ 198494 h 527124"/>
                  <a:gd name="connsiteX414" fmla="*/ 82068 w 608203"/>
                  <a:gd name="connsiteY414" fmla="*/ 202872 h 527124"/>
                  <a:gd name="connsiteX415" fmla="*/ 82068 w 608203"/>
                  <a:gd name="connsiteY415" fmla="*/ 216780 h 527124"/>
                  <a:gd name="connsiteX416" fmla="*/ 80268 w 608203"/>
                  <a:gd name="connsiteY416" fmla="*/ 221159 h 527124"/>
                  <a:gd name="connsiteX417" fmla="*/ 76410 w 608203"/>
                  <a:gd name="connsiteY417" fmla="*/ 222704 h 527124"/>
                  <a:gd name="connsiteX418" fmla="*/ 72038 w 608203"/>
                  <a:gd name="connsiteY418" fmla="*/ 221159 h 527124"/>
                  <a:gd name="connsiteX419" fmla="*/ 70495 w 608203"/>
                  <a:gd name="connsiteY419" fmla="*/ 216780 h 527124"/>
                  <a:gd name="connsiteX420" fmla="*/ 70495 w 608203"/>
                  <a:gd name="connsiteY420" fmla="*/ 202872 h 527124"/>
                  <a:gd name="connsiteX421" fmla="*/ 72038 w 608203"/>
                  <a:gd name="connsiteY421" fmla="*/ 198494 h 527124"/>
                  <a:gd name="connsiteX422" fmla="*/ 76410 w 608203"/>
                  <a:gd name="connsiteY422" fmla="*/ 196948 h 527124"/>
                  <a:gd name="connsiteX423" fmla="*/ 36129 w 608203"/>
                  <a:gd name="connsiteY423" fmla="*/ 196948 h 527124"/>
                  <a:gd name="connsiteX424" fmla="*/ 40292 w 608203"/>
                  <a:gd name="connsiteY424" fmla="*/ 196948 h 527124"/>
                  <a:gd name="connsiteX425" fmla="*/ 40292 w 608203"/>
                  <a:gd name="connsiteY425" fmla="*/ 222704 h 527124"/>
                  <a:gd name="connsiteX426" fmla="*/ 36129 w 608203"/>
                  <a:gd name="connsiteY426" fmla="*/ 222704 h 527124"/>
                  <a:gd name="connsiteX427" fmla="*/ 569992 w 608203"/>
                  <a:gd name="connsiteY427" fmla="*/ 154641 h 527124"/>
                  <a:gd name="connsiteX428" fmla="*/ 568177 w 608203"/>
                  <a:gd name="connsiteY428" fmla="*/ 156443 h 527124"/>
                  <a:gd name="connsiteX429" fmla="*/ 568177 w 608203"/>
                  <a:gd name="connsiteY429" fmla="*/ 171897 h 527124"/>
                  <a:gd name="connsiteX430" fmla="*/ 569992 w 608203"/>
                  <a:gd name="connsiteY430" fmla="*/ 173700 h 527124"/>
                  <a:gd name="connsiteX431" fmla="*/ 571807 w 608203"/>
                  <a:gd name="connsiteY431" fmla="*/ 171897 h 527124"/>
                  <a:gd name="connsiteX432" fmla="*/ 571807 w 608203"/>
                  <a:gd name="connsiteY432" fmla="*/ 156443 h 527124"/>
                  <a:gd name="connsiteX433" fmla="*/ 569992 w 608203"/>
                  <a:gd name="connsiteY433" fmla="*/ 154641 h 527124"/>
                  <a:gd name="connsiteX434" fmla="*/ 532028 w 608203"/>
                  <a:gd name="connsiteY434" fmla="*/ 154641 h 527124"/>
                  <a:gd name="connsiteX435" fmla="*/ 530213 w 608203"/>
                  <a:gd name="connsiteY435" fmla="*/ 156443 h 527124"/>
                  <a:gd name="connsiteX436" fmla="*/ 530213 w 608203"/>
                  <a:gd name="connsiteY436" fmla="*/ 171897 h 527124"/>
                  <a:gd name="connsiteX437" fmla="*/ 532028 w 608203"/>
                  <a:gd name="connsiteY437" fmla="*/ 173700 h 527124"/>
                  <a:gd name="connsiteX438" fmla="*/ 533843 w 608203"/>
                  <a:gd name="connsiteY438" fmla="*/ 171897 h 527124"/>
                  <a:gd name="connsiteX439" fmla="*/ 533843 w 608203"/>
                  <a:gd name="connsiteY439" fmla="*/ 156443 h 527124"/>
                  <a:gd name="connsiteX440" fmla="*/ 532028 w 608203"/>
                  <a:gd name="connsiteY440" fmla="*/ 154641 h 527124"/>
                  <a:gd name="connsiteX441" fmla="*/ 493817 w 608203"/>
                  <a:gd name="connsiteY441" fmla="*/ 154641 h 527124"/>
                  <a:gd name="connsiteX442" fmla="*/ 492013 w 608203"/>
                  <a:gd name="connsiteY442" fmla="*/ 156443 h 527124"/>
                  <a:gd name="connsiteX443" fmla="*/ 492013 w 608203"/>
                  <a:gd name="connsiteY443" fmla="*/ 171897 h 527124"/>
                  <a:gd name="connsiteX444" fmla="*/ 493817 w 608203"/>
                  <a:gd name="connsiteY444" fmla="*/ 173700 h 527124"/>
                  <a:gd name="connsiteX445" fmla="*/ 495621 w 608203"/>
                  <a:gd name="connsiteY445" fmla="*/ 171897 h 527124"/>
                  <a:gd name="connsiteX446" fmla="*/ 495621 w 608203"/>
                  <a:gd name="connsiteY446" fmla="*/ 156443 h 527124"/>
                  <a:gd name="connsiteX447" fmla="*/ 493817 w 608203"/>
                  <a:gd name="connsiteY447" fmla="*/ 154641 h 527124"/>
                  <a:gd name="connsiteX448" fmla="*/ 455888 w 608203"/>
                  <a:gd name="connsiteY448" fmla="*/ 154641 h 527124"/>
                  <a:gd name="connsiteX449" fmla="*/ 454073 w 608203"/>
                  <a:gd name="connsiteY449" fmla="*/ 156443 h 527124"/>
                  <a:gd name="connsiteX450" fmla="*/ 454073 w 608203"/>
                  <a:gd name="connsiteY450" fmla="*/ 171897 h 527124"/>
                  <a:gd name="connsiteX451" fmla="*/ 455888 w 608203"/>
                  <a:gd name="connsiteY451" fmla="*/ 173700 h 527124"/>
                  <a:gd name="connsiteX452" fmla="*/ 457703 w 608203"/>
                  <a:gd name="connsiteY452" fmla="*/ 171897 h 527124"/>
                  <a:gd name="connsiteX453" fmla="*/ 457703 w 608203"/>
                  <a:gd name="connsiteY453" fmla="*/ 156443 h 527124"/>
                  <a:gd name="connsiteX454" fmla="*/ 455888 w 608203"/>
                  <a:gd name="connsiteY454" fmla="*/ 154641 h 527124"/>
                  <a:gd name="connsiteX455" fmla="*/ 114351 w 608203"/>
                  <a:gd name="connsiteY455" fmla="*/ 154641 h 527124"/>
                  <a:gd name="connsiteX456" fmla="*/ 112536 w 608203"/>
                  <a:gd name="connsiteY456" fmla="*/ 156443 h 527124"/>
                  <a:gd name="connsiteX457" fmla="*/ 112536 w 608203"/>
                  <a:gd name="connsiteY457" fmla="*/ 171897 h 527124"/>
                  <a:gd name="connsiteX458" fmla="*/ 114351 w 608203"/>
                  <a:gd name="connsiteY458" fmla="*/ 173700 h 527124"/>
                  <a:gd name="connsiteX459" fmla="*/ 116166 w 608203"/>
                  <a:gd name="connsiteY459" fmla="*/ 171897 h 527124"/>
                  <a:gd name="connsiteX460" fmla="*/ 116166 w 608203"/>
                  <a:gd name="connsiteY460" fmla="*/ 156443 h 527124"/>
                  <a:gd name="connsiteX461" fmla="*/ 114351 w 608203"/>
                  <a:gd name="connsiteY461" fmla="*/ 154641 h 527124"/>
                  <a:gd name="connsiteX462" fmla="*/ 76410 w 608203"/>
                  <a:gd name="connsiteY462" fmla="*/ 154641 h 527124"/>
                  <a:gd name="connsiteX463" fmla="*/ 74610 w 608203"/>
                  <a:gd name="connsiteY463" fmla="*/ 156443 h 527124"/>
                  <a:gd name="connsiteX464" fmla="*/ 74610 w 608203"/>
                  <a:gd name="connsiteY464" fmla="*/ 171897 h 527124"/>
                  <a:gd name="connsiteX465" fmla="*/ 76410 w 608203"/>
                  <a:gd name="connsiteY465" fmla="*/ 173700 h 527124"/>
                  <a:gd name="connsiteX466" fmla="*/ 77953 w 608203"/>
                  <a:gd name="connsiteY466" fmla="*/ 171897 h 527124"/>
                  <a:gd name="connsiteX467" fmla="*/ 77953 w 608203"/>
                  <a:gd name="connsiteY467" fmla="*/ 156443 h 527124"/>
                  <a:gd name="connsiteX468" fmla="*/ 76410 w 608203"/>
                  <a:gd name="connsiteY468" fmla="*/ 154641 h 527124"/>
                  <a:gd name="connsiteX469" fmla="*/ 38211 w 608203"/>
                  <a:gd name="connsiteY469" fmla="*/ 154641 h 527124"/>
                  <a:gd name="connsiteX470" fmla="*/ 36396 w 608203"/>
                  <a:gd name="connsiteY470" fmla="*/ 156443 h 527124"/>
                  <a:gd name="connsiteX471" fmla="*/ 36396 w 608203"/>
                  <a:gd name="connsiteY471" fmla="*/ 171897 h 527124"/>
                  <a:gd name="connsiteX472" fmla="*/ 38211 w 608203"/>
                  <a:gd name="connsiteY472" fmla="*/ 173700 h 527124"/>
                  <a:gd name="connsiteX473" fmla="*/ 40026 w 608203"/>
                  <a:gd name="connsiteY473" fmla="*/ 171897 h 527124"/>
                  <a:gd name="connsiteX474" fmla="*/ 40026 w 608203"/>
                  <a:gd name="connsiteY474" fmla="*/ 156443 h 527124"/>
                  <a:gd name="connsiteX475" fmla="*/ 38211 w 608203"/>
                  <a:gd name="connsiteY475" fmla="*/ 154641 h 527124"/>
                  <a:gd name="connsiteX476" fmla="*/ 569992 w 608203"/>
                  <a:gd name="connsiteY476" fmla="*/ 151292 h 527124"/>
                  <a:gd name="connsiteX477" fmla="*/ 574140 w 608203"/>
                  <a:gd name="connsiteY477" fmla="*/ 152838 h 527124"/>
                  <a:gd name="connsiteX478" fmla="*/ 575955 w 608203"/>
                  <a:gd name="connsiteY478" fmla="*/ 157216 h 527124"/>
                  <a:gd name="connsiteX479" fmla="*/ 575955 w 608203"/>
                  <a:gd name="connsiteY479" fmla="*/ 171124 h 527124"/>
                  <a:gd name="connsiteX480" fmla="*/ 574140 w 608203"/>
                  <a:gd name="connsiteY480" fmla="*/ 175503 h 527124"/>
                  <a:gd name="connsiteX481" fmla="*/ 569992 w 608203"/>
                  <a:gd name="connsiteY481" fmla="*/ 177048 h 527124"/>
                  <a:gd name="connsiteX482" fmla="*/ 565844 w 608203"/>
                  <a:gd name="connsiteY482" fmla="*/ 175503 h 527124"/>
                  <a:gd name="connsiteX483" fmla="*/ 564029 w 608203"/>
                  <a:gd name="connsiteY483" fmla="*/ 171124 h 527124"/>
                  <a:gd name="connsiteX484" fmla="*/ 564029 w 608203"/>
                  <a:gd name="connsiteY484" fmla="*/ 157216 h 527124"/>
                  <a:gd name="connsiteX485" fmla="*/ 565844 w 608203"/>
                  <a:gd name="connsiteY485" fmla="*/ 152838 h 527124"/>
                  <a:gd name="connsiteX486" fmla="*/ 569992 w 608203"/>
                  <a:gd name="connsiteY486" fmla="*/ 151292 h 527124"/>
                  <a:gd name="connsiteX487" fmla="*/ 532028 w 608203"/>
                  <a:gd name="connsiteY487" fmla="*/ 151292 h 527124"/>
                  <a:gd name="connsiteX488" fmla="*/ 536176 w 608203"/>
                  <a:gd name="connsiteY488" fmla="*/ 152838 h 527124"/>
                  <a:gd name="connsiteX489" fmla="*/ 537991 w 608203"/>
                  <a:gd name="connsiteY489" fmla="*/ 157216 h 527124"/>
                  <a:gd name="connsiteX490" fmla="*/ 537991 w 608203"/>
                  <a:gd name="connsiteY490" fmla="*/ 171124 h 527124"/>
                  <a:gd name="connsiteX491" fmla="*/ 536176 w 608203"/>
                  <a:gd name="connsiteY491" fmla="*/ 175503 h 527124"/>
                  <a:gd name="connsiteX492" fmla="*/ 532028 w 608203"/>
                  <a:gd name="connsiteY492" fmla="*/ 177048 h 527124"/>
                  <a:gd name="connsiteX493" fmla="*/ 527880 w 608203"/>
                  <a:gd name="connsiteY493" fmla="*/ 175503 h 527124"/>
                  <a:gd name="connsiteX494" fmla="*/ 526065 w 608203"/>
                  <a:gd name="connsiteY494" fmla="*/ 171124 h 527124"/>
                  <a:gd name="connsiteX495" fmla="*/ 526065 w 608203"/>
                  <a:gd name="connsiteY495" fmla="*/ 157216 h 527124"/>
                  <a:gd name="connsiteX496" fmla="*/ 527880 w 608203"/>
                  <a:gd name="connsiteY496" fmla="*/ 152838 h 527124"/>
                  <a:gd name="connsiteX497" fmla="*/ 532028 w 608203"/>
                  <a:gd name="connsiteY497" fmla="*/ 151292 h 527124"/>
                  <a:gd name="connsiteX498" fmla="*/ 493817 w 608203"/>
                  <a:gd name="connsiteY498" fmla="*/ 151292 h 527124"/>
                  <a:gd name="connsiteX499" fmla="*/ 497940 w 608203"/>
                  <a:gd name="connsiteY499" fmla="*/ 152838 h 527124"/>
                  <a:gd name="connsiteX500" fmla="*/ 499744 w 608203"/>
                  <a:gd name="connsiteY500" fmla="*/ 157216 h 527124"/>
                  <a:gd name="connsiteX501" fmla="*/ 499744 w 608203"/>
                  <a:gd name="connsiteY501" fmla="*/ 171124 h 527124"/>
                  <a:gd name="connsiteX502" fmla="*/ 497940 w 608203"/>
                  <a:gd name="connsiteY502" fmla="*/ 175503 h 527124"/>
                  <a:gd name="connsiteX503" fmla="*/ 493817 w 608203"/>
                  <a:gd name="connsiteY503" fmla="*/ 177048 h 527124"/>
                  <a:gd name="connsiteX504" fmla="*/ 489693 w 608203"/>
                  <a:gd name="connsiteY504" fmla="*/ 175503 h 527124"/>
                  <a:gd name="connsiteX505" fmla="*/ 487889 w 608203"/>
                  <a:gd name="connsiteY505" fmla="*/ 171124 h 527124"/>
                  <a:gd name="connsiteX506" fmla="*/ 487889 w 608203"/>
                  <a:gd name="connsiteY506" fmla="*/ 157216 h 527124"/>
                  <a:gd name="connsiteX507" fmla="*/ 489693 w 608203"/>
                  <a:gd name="connsiteY507" fmla="*/ 152838 h 527124"/>
                  <a:gd name="connsiteX508" fmla="*/ 493817 w 608203"/>
                  <a:gd name="connsiteY508" fmla="*/ 151292 h 527124"/>
                  <a:gd name="connsiteX509" fmla="*/ 455888 w 608203"/>
                  <a:gd name="connsiteY509" fmla="*/ 151292 h 527124"/>
                  <a:gd name="connsiteX510" fmla="*/ 460036 w 608203"/>
                  <a:gd name="connsiteY510" fmla="*/ 152838 h 527124"/>
                  <a:gd name="connsiteX511" fmla="*/ 461851 w 608203"/>
                  <a:gd name="connsiteY511" fmla="*/ 157216 h 527124"/>
                  <a:gd name="connsiteX512" fmla="*/ 461851 w 608203"/>
                  <a:gd name="connsiteY512" fmla="*/ 171124 h 527124"/>
                  <a:gd name="connsiteX513" fmla="*/ 460036 w 608203"/>
                  <a:gd name="connsiteY513" fmla="*/ 175503 h 527124"/>
                  <a:gd name="connsiteX514" fmla="*/ 455888 w 608203"/>
                  <a:gd name="connsiteY514" fmla="*/ 177048 h 527124"/>
                  <a:gd name="connsiteX515" fmla="*/ 451740 w 608203"/>
                  <a:gd name="connsiteY515" fmla="*/ 175503 h 527124"/>
                  <a:gd name="connsiteX516" fmla="*/ 449925 w 608203"/>
                  <a:gd name="connsiteY516" fmla="*/ 171124 h 527124"/>
                  <a:gd name="connsiteX517" fmla="*/ 449925 w 608203"/>
                  <a:gd name="connsiteY517" fmla="*/ 157216 h 527124"/>
                  <a:gd name="connsiteX518" fmla="*/ 451740 w 608203"/>
                  <a:gd name="connsiteY518" fmla="*/ 152838 h 527124"/>
                  <a:gd name="connsiteX519" fmla="*/ 455888 w 608203"/>
                  <a:gd name="connsiteY519" fmla="*/ 151292 h 527124"/>
                  <a:gd name="connsiteX520" fmla="*/ 152323 w 608203"/>
                  <a:gd name="connsiteY520" fmla="*/ 151292 h 527124"/>
                  <a:gd name="connsiteX521" fmla="*/ 153621 w 608203"/>
                  <a:gd name="connsiteY521" fmla="*/ 151550 h 527124"/>
                  <a:gd name="connsiteX522" fmla="*/ 153102 w 608203"/>
                  <a:gd name="connsiteY522" fmla="*/ 155421 h 527124"/>
                  <a:gd name="connsiteX523" fmla="*/ 152323 w 608203"/>
                  <a:gd name="connsiteY523" fmla="*/ 154647 h 527124"/>
                  <a:gd name="connsiteX524" fmla="*/ 150506 w 608203"/>
                  <a:gd name="connsiteY524" fmla="*/ 156453 h 527124"/>
                  <a:gd name="connsiteX525" fmla="*/ 150506 w 608203"/>
                  <a:gd name="connsiteY525" fmla="*/ 171935 h 527124"/>
                  <a:gd name="connsiteX526" fmla="*/ 151804 w 608203"/>
                  <a:gd name="connsiteY526" fmla="*/ 172967 h 527124"/>
                  <a:gd name="connsiteX527" fmla="*/ 151804 w 608203"/>
                  <a:gd name="connsiteY527" fmla="*/ 176837 h 527124"/>
                  <a:gd name="connsiteX528" fmla="*/ 148170 w 608203"/>
                  <a:gd name="connsiteY528" fmla="*/ 175547 h 527124"/>
                  <a:gd name="connsiteX529" fmla="*/ 146353 w 608203"/>
                  <a:gd name="connsiteY529" fmla="*/ 171161 h 527124"/>
                  <a:gd name="connsiteX530" fmla="*/ 146353 w 608203"/>
                  <a:gd name="connsiteY530" fmla="*/ 157227 h 527124"/>
                  <a:gd name="connsiteX531" fmla="*/ 148170 w 608203"/>
                  <a:gd name="connsiteY531" fmla="*/ 152840 h 527124"/>
                  <a:gd name="connsiteX532" fmla="*/ 152323 w 608203"/>
                  <a:gd name="connsiteY532" fmla="*/ 151292 h 527124"/>
                  <a:gd name="connsiteX533" fmla="*/ 114351 w 608203"/>
                  <a:gd name="connsiteY533" fmla="*/ 151292 h 527124"/>
                  <a:gd name="connsiteX534" fmla="*/ 118499 w 608203"/>
                  <a:gd name="connsiteY534" fmla="*/ 152838 h 527124"/>
                  <a:gd name="connsiteX535" fmla="*/ 120314 w 608203"/>
                  <a:gd name="connsiteY535" fmla="*/ 157216 h 527124"/>
                  <a:gd name="connsiteX536" fmla="*/ 120314 w 608203"/>
                  <a:gd name="connsiteY536" fmla="*/ 171124 h 527124"/>
                  <a:gd name="connsiteX537" fmla="*/ 118499 w 608203"/>
                  <a:gd name="connsiteY537" fmla="*/ 175503 h 527124"/>
                  <a:gd name="connsiteX538" fmla="*/ 114351 w 608203"/>
                  <a:gd name="connsiteY538" fmla="*/ 177048 h 527124"/>
                  <a:gd name="connsiteX539" fmla="*/ 110203 w 608203"/>
                  <a:gd name="connsiteY539" fmla="*/ 175503 h 527124"/>
                  <a:gd name="connsiteX540" fmla="*/ 108388 w 608203"/>
                  <a:gd name="connsiteY540" fmla="*/ 171124 h 527124"/>
                  <a:gd name="connsiteX541" fmla="*/ 108388 w 608203"/>
                  <a:gd name="connsiteY541" fmla="*/ 157216 h 527124"/>
                  <a:gd name="connsiteX542" fmla="*/ 110203 w 608203"/>
                  <a:gd name="connsiteY542" fmla="*/ 152838 h 527124"/>
                  <a:gd name="connsiteX543" fmla="*/ 114351 w 608203"/>
                  <a:gd name="connsiteY543" fmla="*/ 151292 h 527124"/>
                  <a:gd name="connsiteX544" fmla="*/ 76410 w 608203"/>
                  <a:gd name="connsiteY544" fmla="*/ 151292 h 527124"/>
                  <a:gd name="connsiteX545" fmla="*/ 80268 w 608203"/>
                  <a:gd name="connsiteY545" fmla="*/ 152838 h 527124"/>
                  <a:gd name="connsiteX546" fmla="*/ 82068 w 608203"/>
                  <a:gd name="connsiteY546" fmla="*/ 157216 h 527124"/>
                  <a:gd name="connsiteX547" fmla="*/ 82068 w 608203"/>
                  <a:gd name="connsiteY547" fmla="*/ 171124 h 527124"/>
                  <a:gd name="connsiteX548" fmla="*/ 80268 w 608203"/>
                  <a:gd name="connsiteY548" fmla="*/ 175503 h 527124"/>
                  <a:gd name="connsiteX549" fmla="*/ 76410 w 608203"/>
                  <a:gd name="connsiteY549" fmla="*/ 177048 h 527124"/>
                  <a:gd name="connsiteX550" fmla="*/ 72038 w 608203"/>
                  <a:gd name="connsiteY550" fmla="*/ 175503 h 527124"/>
                  <a:gd name="connsiteX551" fmla="*/ 70495 w 608203"/>
                  <a:gd name="connsiteY551" fmla="*/ 171124 h 527124"/>
                  <a:gd name="connsiteX552" fmla="*/ 70495 w 608203"/>
                  <a:gd name="connsiteY552" fmla="*/ 157216 h 527124"/>
                  <a:gd name="connsiteX553" fmla="*/ 72038 w 608203"/>
                  <a:gd name="connsiteY553" fmla="*/ 152838 h 527124"/>
                  <a:gd name="connsiteX554" fmla="*/ 76410 w 608203"/>
                  <a:gd name="connsiteY554" fmla="*/ 151292 h 527124"/>
                  <a:gd name="connsiteX555" fmla="*/ 38211 w 608203"/>
                  <a:gd name="connsiteY555" fmla="*/ 151292 h 527124"/>
                  <a:gd name="connsiteX556" fmla="*/ 42359 w 608203"/>
                  <a:gd name="connsiteY556" fmla="*/ 152838 h 527124"/>
                  <a:gd name="connsiteX557" fmla="*/ 44174 w 608203"/>
                  <a:gd name="connsiteY557" fmla="*/ 157216 h 527124"/>
                  <a:gd name="connsiteX558" fmla="*/ 44174 w 608203"/>
                  <a:gd name="connsiteY558" fmla="*/ 171124 h 527124"/>
                  <a:gd name="connsiteX559" fmla="*/ 42359 w 608203"/>
                  <a:gd name="connsiteY559" fmla="*/ 175503 h 527124"/>
                  <a:gd name="connsiteX560" fmla="*/ 38211 w 608203"/>
                  <a:gd name="connsiteY560" fmla="*/ 177048 h 527124"/>
                  <a:gd name="connsiteX561" fmla="*/ 34063 w 608203"/>
                  <a:gd name="connsiteY561" fmla="*/ 175503 h 527124"/>
                  <a:gd name="connsiteX562" fmla="*/ 32248 w 608203"/>
                  <a:gd name="connsiteY562" fmla="*/ 171124 h 527124"/>
                  <a:gd name="connsiteX563" fmla="*/ 32248 w 608203"/>
                  <a:gd name="connsiteY563" fmla="*/ 157216 h 527124"/>
                  <a:gd name="connsiteX564" fmla="*/ 34063 w 608203"/>
                  <a:gd name="connsiteY564" fmla="*/ 152838 h 527124"/>
                  <a:gd name="connsiteX565" fmla="*/ 38211 w 608203"/>
                  <a:gd name="connsiteY565" fmla="*/ 151292 h 527124"/>
                  <a:gd name="connsiteX566" fmla="*/ 569992 w 608203"/>
                  <a:gd name="connsiteY566" fmla="*/ 109313 h 527124"/>
                  <a:gd name="connsiteX567" fmla="*/ 568177 w 608203"/>
                  <a:gd name="connsiteY567" fmla="*/ 110858 h 527124"/>
                  <a:gd name="connsiteX568" fmla="*/ 568177 w 608203"/>
                  <a:gd name="connsiteY568" fmla="*/ 126312 h 527124"/>
                  <a:gd name="connsiteX569" fmla="*/ 569992 w 608203"/>
                  <a:gd name="connsiteY569" fmla="*/ 128115 h 527124"/>
                  <a:gd name="connsiteX570" fmla="*/ 571807 w 608203"/>
                  <a:gd name="connsiteY570" fmla="*/ 126312 h 527124"/>
                  <a:gd name="connsiteX571" fmla="*/ 571807 w 608203"/>
                  <a:gd name="connsiteY571" fmla="*/ 110858 h 527124"/>
                  <a:gd name="connsiteX572" fmla="*/ 569992 w 608203"/>
                  <a:gd name="connsiteY572" fmla="*/ 109313 h 527124"/>
                  <a:gd name="connsiteX573" fmla="*/ 493817 w 608203"/>
                  <a:gd name="connsiteY573" fmla="*/ 109313 h 527124"/>
                  <a:gd name="connsiteX574" fmla="*/ 492013 w 608203"/>
                  <a:gd name="connsiteY574" fmla="*/ 110858 h 527124"/>
                  <a:gd name="connsiteX575" fmla="*/ 492013 w 608203"/>
                  <a:gd name="connsiteY575" fmla="*/ 126312 h 527124"/>
                  <a:gd name="connsiteX576" fmla="*/ 493817 w 608203"/>
                  <a:gd name="connsiteY576" fmla="*/ 128115 h 527124"/>
                  <a:gd name="connsiteX577" fmla="*/ 495621 w 608203"/>
                  <a:gd name="connsiteY577" fmla="*/ 126312 h 527124"/>
                  <a:gd name="connsiteX578" fmla="*/ 495621 w 608203"/>
                  <a:gd name="connsiteY578" fmla="*/ 110858 h 527124"/>
                  <a:gd name="connsiteX579" fmla="*/ 493817 w 608203"/>
                  <a:gd name="connsiteY579" fmla="*/ 109313 h 527124"/>
                  <a:gd name="connsiteX580" fmla="*/ 455888 w 608203"/>
                  <a:gd name="connsiteY580" fmla="*/ 109313 h 527124"/>
                  <a:gd name="connsiteX581" fmla="*/ 454073 w 608203"/>
                  <a:gd name="connsiteY581" fmla="*/ 110858 h 527124"/>
                  <a:gd name="connsiteX582" fmla="*/ 454073 w 608203"/>
                  <a:gd name="connsiteY582" fmla="*/ 126312 h 527124"/>
                  <a:gd name="connsiteX583" fmla="*/ 455888 w 608203"/>
                  <a:gd name="connsiteY583" fmla="*/ 128115 h 527124"/>
                  <a:gd name="connsiteX584" fmla="*/ 457703 w 608203"/>
                  <a:gd name="connsiteY584" fmla="*/ 126312 h 527124"/>
                  <a:gd name="connsiteX585" fmla="*/ 457703 w 608203"/>
                  <a:gd name="connsiteY585" fmla="*/ 110858 h 527124"/>
                  <a:gd name="connsiteX586" fmla="*/ 455888 w 608203"/>
                  <a:gd name="connsiteY586" fmla="*/ 109313 h 527124"/>
                  <a:gd name="connsiteX587" fmla="*/ 152280 w 608203"/>
                  <a:gd name="connsiteY587" fmla="*/ 109313 h 527124"/>
                  <a:gd name="connsiteX588" fmla="*/ 150476 w 608203"/>
                  <a:gd name="connsiteY588" fmla="*/ 110858 h 527124"/>
                  <a:gd name="connsiteX589" fmla="*/ 150476 w 608203"/>
                  <a:gd name="connsiteY589" fmla="*/ 126312 h 527124"/>
                  <a:gd name="connsiteX590" fmla="*/ 152280 w 608203"/>
                  <a:gd name="connsiteY590" fmla="*/ 128115 h 527124"/>
                  <a:gd name="connsiteX591" fmla="*/ 154084 w 608203"/>
                  <a:gd name="connsiteY591" fmla="*/ 126312 h 527124"/>
                  <a:gd name="connsiteX592" fmla="*/ 154084 w 608203"/>
                  <a:gd name="connsiteY592" fmla="*/ 110858 h 527124"/>
                  <a:gd name="connsiteX593" fmla="*/ 152280 w 608203"/>
                  <a:gd name="connsiteY593" fmla="*/ 109313 h 527124"/>
                  <a:gd name="connsiteX594" fmla="*/ 114351 w 608203"/>
                  <a:gd name="connsiteY594" fmla="*/ 109313 h 527124"/>
                  <a:gd name="connsiteX595" fmla="*/ 112536 w 608203"/>
                  <a:gd name="connsiteY595" fmla="*/ 110858 h 527124"/>
                  <a:gd name="connsiteX596" fmla="*/ 112536 w 608203"/>
                  <a:gd name="connsiteY596" fmla="*/ 126312 h 527124"/>
                  <a:gd name="connsiteX597" fmla="*/ 114351 w 608203"/>
                  <a:gd name="connsiteY597" fmla="*/ 128115 h 527124"/>
                  <a:gd name="connsiteX598" fmla="*/ 116166 w 608203"/>
                  <a:gd name="connsiteY598" fmla="*/ 126312 h 527124"/>
                  <a:gd name="connsiteX599" fmla="*/ 116166 w 608203"/>
                  <a:gd name="connsiteY599" fmla="*/ 110858 h 527124"/>
                  <a:gd name="connsiteX600" fmla="*/ 114351 w 608203"/>
                  <a:gd name="connsiteY600" fmla="*/ 109313 h 527124"/>
                  <a:gd name="connsiteX601" fmla="*/ 38211 w 608203"/>
                  <a:gd name="connsiteY601" fmla="*/ 109313 h 527124"/>
                  <a:gd name="connsiteX602" fmla="*/ 36396 w 608203"/>
                  <a:gd name="connsiteY602" fmla="*/ 110858 h 527124"/>
                  <a:gd name="connsiteX603" fmla="*/ 36396 w 608203"/>
                  <a:gd name="connsiteY603" fmla="*/ 126312 h 527124"/>
                  <a:gd name="connsiteX604" fmla="*/ 38211 w 608203"/>
                  <a:gd name="connsiteY604" fmla="*/ 128115 h 527124"/>
                  <a:gd name="connsiteX605" fmla="*/ 40026 w 608203"/>
                  <a:gd name="connsiteY605" fmla="*/ 126312 h 527124"/>
                  <a:gd name="connsiteX606" fmla="*/ 40026 w 608203"/>
                  <a:gd name="connsiteY606" fmla="*/ 110858 h 527124"/>
                  <a:gd name="connsiteX607" fmla="*/ 38211 w 608203"/>
                  <a:gd name="connsiteY607" fmla="*/ 109313 h 527124"/>
                  <a:gd name="connsiteX608" fmla="*/ 417689 w 608203"/>
                  <a:gd name="connsiteY608" fmla="*/ 109310 h 527124"/>
                  <a:gd name="connsiteX609" fmla="*/ 415889 w 608203"/>
                  <a:gd name="connsiteY609" fmla="*/ 110854 h 527124"/>
                  <a:gd name="connsiteX610" fmla="*/ 415889 w 608203"/>
                  <a:gd name="connsiteY610" fmla="*/ 126292 h 527124"/>
                  <a:gd name="connsiteX611" fmla="*/ 417689 w 608203"/>
                  <a:gd name="connsiteY611" fmla="*/ 128093 h 527124"/>
                  <a:gd name="connsiteX612" fmla="*/ 419489 w 608203"/>
                  <a:gd name="connsiteY612" fmla="*/ 126292 h 527124"/>
                  <a:gd name="connsiteX613" fmla="*/ 419489 w 608203"/>
                  <a:gd name="connsiteY613" fmla="*/ 110854 h 527124"/>
                  <a:gd name="connsiteX614" fmla="*/ 417689 w 608203"/>
                  <a:gd name="connsiteY614" fmla="*/ 109310 h 527124"/>
                  <a:gd name="connsiteX615" fmla="*/ 569992 w 608203"/>
                  <a:gd name="connsiteY615" fmla="*/ 105707 h 527124"/>
                  <a:gd name="connsiteX616" fmla="*/ 574140 w 608203"/>
                  <a:gd name="connsiteY616" fmla="*/ 107253 h 527124"/>
                  <a:gd name="connsiteX617" fmla="*/ 575955 w 608203"/>
                  <a:gd name="connsiteY617" fmla="*/ 111631 h 527124"/>
                  <a:gd name="connsiteX618" fmla="*/ 575955 w 608203"/>
                  <a:gd name="connsiteY618" fmla="*/ 125797 h 527124"/>
                  <a:gd name="connsiteX619" fmla="*/ 574140 w 608203"/>
                  <a:gd name="connsiteY619" fmla="*/ 129918 h 527124"/>
                  <a:gd name="connsiteX620" fmla="*/ 569992 w 608203"/>
                  <a:gd name="connsiteY620" fmla="*/ 131463 h 527124"/>
                  <a:gd name="connsiteX621" fmla="*/ 565844 w 608203"/>
                  <a:gd name="connsiteY621" fmla="*/ 129918 h 527124"/>
                  <a:gd name="connsiteX622" fmla="*/ 564029 w 608203"/>
                  <a:gd name="connsiteY622" fmla="*/ 125797 h 527124"/>
                  <a:gd name="connsiteX623" fmla="*/ 564029 w 608203"/>
                  <a:gd name="connsiteY623" fmla="*/ 111631 h 527124"/>
                  <a:gd name="connsiteX624" fmla="*/ 565844 w 608203"/>
                  <a:gd name="connsiteY624" fmla="*/ 107253 h 527124"/>
                  <a:gd name="connsiteX625" fmla="*/ 569992 w 608203"/>
                  <a:gd name="connsiteY625" fmla="*/ 105707 h 527124"/>
                  <a:gd name="connsiteX626" fmla="*/ 529946 w 608203"/>
                  <a:gd name="connsiteY626" fmla="*/ 105707 h 527124"/>
                  <a:gd name="connsiteX627" fmla="*/ 534109 w 608203"/>
                  <a:gd name="connsiteY627" fmla="*/ 105707 h 527124"/>
                  <a:gd name="connsiteX628" fmla="*/ 534109 w 608203"/>
                  <a:gd name="connsiteY628" fmla="*/ 131463 h 527124"/>
                  <a:gd name="connsiteX629" fmla="*/ 529946 w 608203"/>
                  <a:gd name="connsiteY629" fmla="*/ 131463 h 527124"/>
                  <a:gd name="connsiteX630" fmla="*/ 493817 w 608203"/>
                  <a:gd name="connsiteY630" fmla="*/ 105707 h 527124"/>
                  <a:gd name="connsiteX631" fmla="*/ 497940 w 608203"/>
                  <a:gd name="connsiteY631" fmla="*/ 107253 h 527124"/>
                  <a:gd name="connsiteX632" fmla="*/ 499744 w 608203"/>
                  <a:gd name="connsiteY632" fmla="*/ 111631 h 527124"/>
                  <a:gd name="connsiteX633" fmla="*/ 499744 w 608203"/>
                  <a:gd name="connsiteY633" fmla="*/ 125797 h 527124"/>
                  <a:gd name="connsiteX634" fmla="*/ 497940 w 608203"/>
                  <a:gd name="connsiteY634" fmla="*/ 129918 h 527124"/>
                  <a:gd name="connsiteX635" fmla="*/ 493817 w 608203"/>
                  <a:gd name="connsiteY635" fmla="*/ 131463 h 527124"/>
                  <a:gd name="connsiteX636" fmla="*/ 489693 w 608203"/>
                  <a:gd name="connsiteY636" fmla="*/ 129918 h 527124"/>
                  <a:gd name="connsiteX637" fmla="*/ 487889 w 608203"/>
                  <a:gd name="connsiteY637" fmla="*/ 125797 h 527124"/>
                  <a:gd name="connsiteX638" fmla="*/ 487889 w 608203"/>
                  <a:gd name="connsiteY638" fmla="*/ 111631 h 527124"/>
                  <a:gd name="connsiteX639" fmla="*/ 489693 w 608203"/>
                  <a:gd name="connsiteY639" fmla="*/ 107253 h 527124"/>
                  <a:gd name="connsiteX640" fmla="*/ 493817 w 608203"/>
                  <a:gd name="connsiteY640" fmla="*/ 105707 h 527124"/>
                  <a:gd name="connsiteX641" fmla="*/ 455888 w 608203"/>
                  <a:gd name="connsiteY641" fmla="*/ 105707 h 527124"/>
                  <a:gd name="connsiteX642" fmla="*/ 460036 w 608203"/>
                  <a:gd name="connsiteY642" fmla="*/ 107253 h 527124"/>
                  <a:gd name="connsiteX643" fmla="*/ 461851 w 608203"/>
                  <a:gd name="connsiteY643" fmla="*/ 111631 h 527124"/>
                  <a:gd name="connsiteX644" fmla="*/ 461851 w 608203"/>
                  <a:gd name="connsiteY644" fmla="*/ 125797 h 527124"/>
                  <a:gd name="connsiteX645" fmla="*/ 460036 w 608203"/>
                  <a:gd name="connsiteY645" fmla="*/ 129918 h 527124"/>
                  <a:gd name="connsiteX646" fmla="*/ 455888 w 608203"/>
                  <a:gd name="connsiteY646" fmla="*/ 131463 h 527124"/>
                  <a:gd name="connsiteX647" fmla="*/ 451740 w 608203"/>
                  <a:gd name="connsiteY647" fmla="*/ 129918 h 527124"/>
                  <a:gd name="connsiteX648" fmla="*/ 449925 w 608203"/>
                  <a:gd name="connsiteY648" fmla="*/ 125797 h 527124"/>
                  <a:gd name="connsiteX649" fmla="*/ 449925 w 608203"/>
                  <a:gd name="connsiteY649" fmla="*/ 111631 h 527124"/>
                  <a:gd name="connsiteX650" fmla="*/ 451740 w 608203"/>
                  <a:gd name="connsiteY650" fmla="*/ 107253 h 527124"/>
                  <a:gd name="connsiteX651" fmla="*/ 455888 w 608203"/>
                  <a:gd name="connsiteY651" fmla="*/ 105707 h 527124"/>
                  <a:gd name="connsiteX652" fmla="*/ 417689 w 608203"/>
                  <a:gd name="connsiteY652" fmla="*/ 105707 h 527124"/>
                  <a:gd name="connsiteX653" fmla="*/ 421804 w 608203"/>
                  <a:gd name="connsiteY653" fmla="*/ 107251 h 527124"/>
                  <a:gd name="connsiteX654" fmla="*/ 423604 w 608203"/>
                  <a:gd name="connsiteY654" fmla="*/ 111625 h 527124"/>
                  <a:gd name="connsiteX655" fmla="*/ 423604 w 608203"/>
                  <a:gd name="connsiteY655" fmla="*/ 125778 h 527124"/>
                  <a:gd name="connsiteX656" fmla="*/ 421804 w 608203"/>
                  <a:gd name="connsiteY656" fmla="*/ 129895 h 527124"/>
                  <a:gd name="connsiteX657" fmla="*/ 418718 w 608203"/>
                  <a:gd name="connsiteY657" fmla="*/ 131181 h 527124"/>
                  <a:gd name="connsiteX658" fmla="*/ 412031 w 608203"/>
                  <a:gd name="connsiteY658" fmla="*/ 120117 h 527124"/>
                  <a:gd name="connsiteX659" fmla="*/ 412031 w 608203"/>
                  <a:gd name="connsiteY659" fmla="*/ 111625 h 527124"/>
                  <a:gd name="connsiteX660" fmla="*/ 413574 w 608203"/>
                  <a:gd name="connsiteY660" fmla="*/ 107251 h 527124"/>
                  <a:gd name="connsiteX661" fmla="*/ 417689 w 608203"/>
                  <a:gd name="connsiteY661" fmla="*/ 105707 h 527124"/>
                  <a:gd name="connsiteX662" fmla="*/ 152280 w 608203"/>
                  <a:gd name="connsiteY662" fmla="*/ 105707 h 527124"/>
                  <a:gd name="connsiteX663" fmla="*/ 156404 w 608203"/>
                  <a:gd name="connsiteY663" fmla="*/ 107253 h 527124"/>
                  <a:gd name="connsiteX664" fmla="*/ 158208 w 608203"/>
                  <a:gd name="connsiteY664" fmla="*/ 111631 h 527124"/>
                  <a:gd name="connsiteX665" fmla="*/ 158208 w 608203"/>
                  <a:gd name="connsiteY665" fmla="*/ 125797 h 527124"/>
                  <a:gd name="connsiteX666" fmla="*/ 156404 w 608203"/>
                  <a:gd name="connsiteY666" fmla="*/ 129918 h 527124"/>
                  <a:gd name="connsiteX667" fmla="*/ 152280 w 608203"/>
                  <a:gd name="connsiteY667" fmla="*/ 131463 h 527124"/>
                  <a:gd name="connsiteX668" fmla="*/ 148157 w 608203"/>
                  <a:gd name="connsiteY668" fmla="*/ 129918 h 527124"/>
                  <a:gd name="connsiteX669" fmla="*/ 146353 w 608203"/>
                  <a:gd name="connsiteY669" fmla="*/ 125797 h 527124"/>
                  <a:gd name="connsiteX670" fmla="*/ 146353 w 608203"/>
                  <a:gd name="connsiteY670" fmla="*/ 111631 h 527124"/>
                  <a:gd name="connsiteX671" fmla="*/ 148157 w 608203"/>
                  <a:gd name="connsiteY671" fmla="*/ 107253 h 527124"/>
                  <a:gd name="connsiteX672" fmla="*/ 152280 w 608203"/>
                  <a:gd name="connsiteY672" fmla="*/ 105707 h 527124"/>
                  <a:gd name="connsiteX673" fmla="*/ 114351 w 608203"/>
                  <a:gd name="connsiteY673" fmla="*/ 105707 h 527124"/>
                  <a:gd name="connsiteX674" fmla="*/ 118499 w 608203"/>
                  <a:gd name="connsiteY674" fmla="*/ 107253 h 527124"/>
                  <a:gd name="connsiteX675" fmla="*/ 120314 w 608203"/>
                  <a:gd name="connsiteY675" fmla="*/ 111631 h 527124"/>
                  <a:gd name="connsiteX676" fmla="*/ 120314 w 608203"/>
                  <a:gd name="connsiteY676" fmla="*/ 125797 h 527124"/>
                  <a:gd name="connsiteX677" fmla="*/ 118499 w 608203"/>
                  <a:gd name="connsiteY677" fmla="*/ 129918 h 527124"/>
                  <a:gd name="connsiteX678" fmla="*/ 114351 w 608203"/>
                  <a:gd name="connsiteY678" fmla="*/ 131463 h 527124"/>
                  <a:gd name="connsiteX679" fmla="*/ 110203 w 608203"/>
                  <a:gd name="connsiteY679" fmla="*/ 129918 h 527124"/>
                  <a:gd name="connsiteX680" fmla="*/ 108388 w 608203"/>
                  <a:gd name="connsiteY680" fmla="*/ 125797 h 527124"/>
                  <a:gd name="connsiteX681" fmla="*/ 108388 w 608203"/>
                  <a:gd name="connsiteY681" fmla="*/ 111631 h 527124"/>
                  <a:gd name="connsiteX682" fmla="*/ 110203 w 608203"/>
                  <a:gd name="connsiteY682" fmla="*/ 107253 h 527124"/>
                  <a:gd name="connsiteX683" fmla="*/ 114351 w 608203"/>
                  <a:gd name="connsiteY683" fmla="*/ 105707 h 527124"/>
                  <a:gd name="connsiteX684" fmla="*/ 74094 w 608203"/>
                  <a:gd name="connsiteY684" fmla="*/ 105707 h 527124"/>
                  <a:gd name="connsiteX685" fmla="*/ 78187 w 608203"/>
                  <a:gd name="connsiteY685" fmla="*/ 105707 h 527124"/>
                  <a:gd name="connsiteX686" fmla="*/ 78187 w 608203"/>
                  <a:gd name="connsiteY686" fmla="*/ 131463 h 527124"/>
                  <a:gd name="connsiteX687" fmla="*/ 74094 w 608203"/>
                  <a:gd name="connsiteY687" fmla="*/ 131463 h 527124"/>
                  <a:gd name="connsiteX688" fmla="*/ 38211 w 608203"/>
                  <a:gd name="connsiteY688" fmla="*/ 105707 h 527124"/>
                  <a:gd name="connsiteX689" fmla="*/ 42359 w 608203"/>
                  <a:gd name="connsiteY689" fmla="*/ 107253 h 527124"/>
                  <a:gd name="connsiteX690" fmla="*/ 44174 w 608203"/>
                  <a:gd name="connsiteY690" fmla="*/ 111631 h 527124"/>
                  <a:gd name="connsiteX691" fmla="*/ 44174 w 608203"/>
                  <a:gd name="connsiteY691" fmla="*/ 125797 h 527124"/>
                  <a:gd name="connsiteX692" fmla="*/ 42359 w 608203"/>
                  <a:gd name="connsiteY692" fmla="*/ 129918 h 527124"/>
                  <a:gd name="connsiteX693" fmla="*/ 38211 w 608203"/>
                  <a:gd name="connsiteY693" fmla="*/ 131463 h 527124"/>
                  <a:gd name="connsiteX694" fmla="*/ 34063 w 608203"/>
                  <a:gd name="connsiteY694" fmla="*/ 129918 h 527124"/>
                  <a:gd name="connsiteX695" fmla="*/ 32248 w 608203"/>
                  <a:gd name="connsiteY695" fmla="*/ 125797 h 527124"/>
                  <a:gd name="connsiteX696" fmla="*/ 32248 w 608203"/>
                  <a:gd name="connsiteY696" fmla="*/ 111631 h 527124"/>
                  <a:gd name="connsiteX697" fmla="*/ 34063 w 608203"/>
                  <a:gd name="connsiteY697" fmla="*/ 107253 h 527124"/>
                  <a:gd name="connsiteX698" fmla="*/ 38211 w 608203"/>
                  <a:gd name="connsiteY698" fmla="*/ 105707 h 527124"/>
                  <a:gd name="connsiteX699" fmla="*/ 304101 w 608203"/>
                  <a:gd name="connsiteY699" fmla="*/ 76775 h 527124"/>
                  <a:gd name="connsiteX700" fmla="*/ 421557 w 608203"/>
                  <a:gd name="connsiteY700" fmla="*/ 194067 h 527124"/>
                  <a:gd name="connsiteX701" fmla="*/ 304101 w 608203"/>
                  <a:gd name="connsiteY701" fmla="*/ 311617 h 527124"/>
                  <a:gd name="connsiteX702" fmla="*/ 186645 w 608203"/>
                  <a:gd name="connsiteY702" fmla="*/ 194067 h 527124"/>
                  <a:gd name="connsiteX703" fmla="*/ 304101 w 608203"/>
                  <a:gd name="connsiteY703" fmla="*/ 194067 h 527124"/>
                  <a:gd name="connsiteX704" fmla="*/ 532028 w 608203"/>
                  <a:gd name="connsiteY704" fmla="*/ 62130 h 527124"/>
                  <a:gd name="connsiteX705" fmla="*/ 530213 w 608203"/>
                  <a:gd name="connsiteY705" fmla="*/ 63932 h 527124"/>
                  <a:gd name="connsiteX706" fmla="*/ 530213 w 608203"/>
                  <a:gd name="connsiteY706" fmla="*/ 79386 h 527124"/>
                  <a:gd name="connsiteX707" fmla="*/ 532028 w 608203"/>
                  <a:gd name="connsiteY707" fmla="*/ 80931 h 527124"/>
                  <a:gd name="connsiteX708" fmla="*/ 533843 w 608203"/>
                  <a:gd name="connsiteY708" fmla="*/ 79386 h 527124"/>
                  <a:gd name="connsiteX709" fmla="*/ 533843 w 608203"/>
                  <a:gd name="connsiteY709" fmla="*/ 63932 h 527124"/>
                  <a:gd name="connsiteX710" fmla="*/ 532028 w 608203"/>
                  <a:gd name="connsiteY710" fmla="*/ 62130 h 527124"/>
                  <a:gd name="connsiteX711" fmla="*/ 379713 w 608203"/>
                  <a:gd name="connsiteY711" fmla="*/ 62130 h 527124"/>
                  <a:gd name="connsiteX712" fmla="*/ 377909 w 608203"/>
                  <a:gd name="connsiteY712" fmla="*/ 63932 h 527124"/>
                  <a:gd name="connsiteX713" fmla="*/ 377909 w 608203"/>
                  <a:gd name="connsiteY713" fmla="*/ 79386 h 527124"/>
                  <a:gd name="connsiteX714" fmla="*/ 379713 w 608203"/>
                  <a:gd name="connsiteY714" fmla="*/ 80931 h 527124"/>
                  <a:gd name="connsiteX715" fmla="*/ 381517 w 608203"/>
                  <a:gd name="connsiteY715" fmla="*/ 79386 h 527124"/>
                  <a:gd name="connsiteX716" fmla="*/ 381517 w 608203"/>
                  <a:gd name="connsiteY716" fmla="*/ 63932 h 527124"/>
                  <a:gd name="connsiteX717" fmla="*/ 379713 w 608203"/>
                  <a:gd name="connsiteY717" fmla="*/ 62130 h 527124"/>
                  <a:gd name="connsiteX718" fmla="*/ 76410 w 608203"/>
                  <a:gd name="connsiteY718" fmla="*/ 62130 h 527124"/>
                  <a:gd name="connsiteX719" fmla="*/ 74610 w 608203"/>
                  <a:gd name="connsiteY719" fmla="*/ 63932 h 527124"/>
                  <a:gd name="connsiteX720" fmla="*/ 74610 w 608203"/>
                  <a:gd name="connsiteY720" fmla="*/ 79386 h 527124"/>
                  <a:gd name="connsiteX721" fmla="*/ 76410 w 608203"/>
                  <a:gd name="connsiteY721" fmla="*/ 80931 h 527124"/>
                  <a:gd name="connsiteX722" fmla="*/ 77953 w 608203"/>
                  <a:gd name="connsiteY722" fmla="*/ 79386 h 527124"/>
                  <a:gd name="connsiteX723" fmla="*/ 77953 w 608203"/>
                  <a:gd name="connsiteY723" fmla="*/ 63932 h 527124"/>
                  <a:gd name="connsiteX724" fmla="*/ 76410 w 608203"/>
                  <a:gd name="connsiteY724" fmla="*/ 62130 h 527124"/>
                  <a:gd name="connsiteX725" fmla="*/ 567910 w 608203"/>
                  <a:gd name="connsiteY725" fmla="*/ 58781 h 527124"/>
                  <a:gd name="connsiteX726" fmla="*/ 572073 w 608203"/>
                  <a:gd name="connsiteY726" fmla="*/ 58781 h 527124"/>
                  <a:gd name="connsiteX727" fmla="*/ 572073 w 608203"/>
                  <a:gd name="connsiteY727" fmla="*/ 84537 h 527124"/>
                  <a:gd name="connsiteX728" fmla="*/ 567910 w 608203"/>
                  <a:gd name="connsiteY728" fmla="*/ 84537 h 527124"/>
                  <a:gd name="connsiteX729" fmla="*/ 532028 w 608203"/>
                  <a:gd name="connsiteY729" fmla="*/ 58781 h 527124"/>
                  <a:gd name="connsiteX730" fmla="*/ 536176 w 608203"/>
                  <a:gd name="connsiteY730" fmla="*/ 60327 h 527124"/>
                  <a:gd name="connsiteX731" fmla="*/ 537991 w 608203"/>
                  <a:gd name="connsiteY731" fmla="*/ 64705 h 527124"/>
                  <a:gd name="connsiteX732" fmla="*/ 537991 w 608203"/>
                  <a:gd name="connsiteY732" fmla="*/ 78613 h 527124"/>
                  <a:gd name="connsiteX733" fmla="*/ 536176 w 608203"/>
                  <a:gd name="connsiteY733" fmla="*/ 82992 h 527124"/>
                  <a:gd name="connsiteX734" fmla="*/ 532028 w 608203"/>
                  <a:gd name="connsiteY734" fmla="*/ 84537 h 527124"/>
                  <a:gd name="connsiteX735" fmla="*/ 527880 w 608203"/>
                  <a:gd name="connsiteY735" fmla="*/ 82992 h 527124"/>
                  <a:gd name="connsiteX736" fmla="*/ 526065 w 608203"/>
                  <a:gd name="connsiteY736" fmla="*/ 78613 h 527124"/>
                  <a:gd name="connsiteX737" fmla="*/ 526065 w 608203"/>
                  <a:gd name="connsiteY737" fmla="*/ 64705 h 527124"/>
                  <a:gd name="connsiteX738" fmla="*/ 527880 w 608203"/>
                  <a:gd name="connsiteY738" fmla="*/ 60327 h 527124"/>
                  <a:gd name="connsiteX739" fmla="*/ 532028 w 608203"/>
                  <a:gd name="connsiteY739" fmla="*/ 58781 h 527124"/>
                  <a:gd name="connsiteX740" fmla="*/ 491770 w 608203"/>
                  <a:gd name="connsiteY740" fmla="*/ 58781 h 527124"/>
                  <a:gd name="connsiteX741" fmla="*/ 495863 w 608203"/>
                  <a:gd name="connsiteY741" fmla="*/ 58781 h 527124"/>
                  <a:gd name="connsiteX742" fmla="*/ 495863 w 608203"/>
                  <a:gd name="connsiteY742" fmla="*/ 84537 h 527124"/>
                  <a:gd name="connsiteX743" fmla="*/ 491770 w 608203"/>
                  <a:gd name="connsiteY743" fmla="*/ 84537 h 527124"/>
                  <a:gd name="connsiteX744" fmla="*/ 453806 w 608203"/>
                  <a:gd name="connsiteY744" fmla="*/ 58781 h 527124"/>
                  <a:gd name="connsiteX745" fmla="*/ 457969 w 608203"/>
                  <a:gd name="connsiteY745" fmla="*/ 58781 h 527124"/>
                  <a:gd name="connsiteX746" fmla="*/ 457969 w 608203"/>
                  <a:gd name="connsiteY746" fmla="*/ 84537 h 527124"/>
                  <a:gd name="connsiteX747" fmla="*/ 453806 w 608203"/>
                  <a:gd name="connsiteY747" fmla="*/ 84537 h 527124"/>
                  <a:gd name="connsiteX748" fmla="*/ 415630 w 608203"/>
                  <a:gd name="connsiteY748" fmla="*/ 58781 h 527124"/>
                  <a:gd name="connsiteX749" fmla="*/ 419723 w 608203"/>
                  <a:gd name="connsiteY749" fmla="*/ 58781 h 527124"/>
                  <a:gd name="connsiteX750" fmla="*/ 419723 w 608203"/>
                  <a:gd name="connsiteY750" fmla="*/ 84537 h 527124"/>
                  <a:gd name="connsiteX751" fmla="*/ 415630 w 608203"/>
                  <a:gd name="connsiteY751" fmla="*/ 84537 h 527124"/>
                  <a:gd name="connsiteX752" fmla="*/ 379713 w 608203"/>
                  <a:gd name="connsiteY752" fmla="*/ 58781 h 527124"/>
                  <a:gd name="connsiteX753" fmla="*/ 383836 w 608203"/>
                  <a:gd name="connsiteY753" fmla="*/ 60327 h 527124"/>
                  <a:gd name="connsiteX754" fmla="*/ 385640 w 608203"/>
                  <a:gd name="connsiteY754" fmla="*/ 64705 h 527124"/>
                  <a:gd name="connsiteX755" fmla="*/ 385640 w 608203"/>
                  <a:gd name="connsiteY755" fmla="*/ 78613 h 527124"/>
                  <a:gd name="connsiteX756" fmla="*/ 383836 w 608203"/>
                  <a:gd name="connsiteY756" fmla="*/ 82992 h 527124"/>
                  <a:gd name="connsiteX757" fmla="*/ 379713 w 608203"/>
                  <a:gd name="connsiteY757" fmla="*/ 84537 h 527124"/>
                  <a:gd name="connsiteX758" fmla="*/ 375589 w 608203"/>
                  <a:gd name="connsiteY758" fmla="*/ 82992 h 527124"/>
                  <a:gd name="connsiteX759" fmla="*/ 373785 w 608203"/>
                  <a:gd name="connsiteY759" fmla="*/ 78613 h 527124"/>
                  <a:gd name="connsiteX760" fmla="*/ 373785 w 608203"/>
                  <a:gd name="connsiteY760" fmla="*/ 64705 h 527124"/>
                  <a:gd name="connsiteX761" fmla="*/ 375589 w 608203"/>
                  <a:gd name="connsiteY761" fmla="*/ 60327 h 527124"/>
                  <a:gd name="connsiteX762" fmla="*/ 379713 w 608203"/>
                  <a:gd name="connsiteY762" fmla="*/ 58781 h 527124"/>
                  <a:gd name="connsiteX763" fmla="*/ 188480 w 608203"/>
                  <a:gd name="connsiteY763" fmla="*/ 58781 h 527124"/>
                  <a:gd name="connsiteX764" fmla="*/ 192573 w 608203"/>
                  <a:gd name="connsiteY764" fmla="*/ 58781 h 527124"/>
                  <a:gd name="connsiteX765" fmla="*/ 192573 w 608203"/>
                  <a:gd name="connsiteY765" fmla="*/ 84537 h 527124"/>
                  <a:gd name="connsiteX766" fmla="*/ 188480 w 608203"/>
                  <a:gd name="connsiteY766" fmla="*/ 84537 h 527124"/>
                  <a:gd name="connsiteX767" fmla="*/ 150234 w 608203"/>
                  <a:gd name="connsiteY767" fmla="*/ 58781 h 527124"/>
                  <a:gd name="connsiteX768" fmla="*/ 154397 w 608203"/>
                  <a:gd name="connsiteY768" fmla="*/ 58781 h 527124"/>
                  <a:gd name="connsiteX769" fmla="*/ 154397 w 608203"/>
                  <a:gd name="connsiteY769" fmla="*/ 84537 h 527124"/>
                  <a:gd name="connsiteX770" fmla="*/ 150234 w 608203"/>
                  <a:gd name="connsiteY770" fmla="*/ 84537 h 527124"/>
                  <a:gd name="connsiteX771" fmla="*/ 112270 w 608203"/>
                  <a:gd name="connsiteY771" fmla="*/ 58781 h 527124"/>
                  <a:gd name="connsiteX772" fmla="*/ 116433 w 608203"/>
                  <a:gd name="connsiteY772" fmla="*/ 58781 h 527124"/>
                  <a:gd name="connsiteX773" fmla="*/ 116433 w 608203"/>
                  <a:gd name="connsiteY773" fmla="*/ 84537 h 527124"/>
                  <a:gd name="connsiteX774" fmla="*/ 112270 w 608203"/>
                  <a:gd name="connsiteY774" fmla="*/ 84537 h 527124"/>
                  <a:gd name="connsiteX775" fmla="*/ 76410 w 608203"/>
                  <a:gd name="connsiteY775" fmla="*/ 58781 h 527124"/>
                  <a:gd name="connsiteX776" fmla="*/ 80268 w 608203"/>
                  <a:gd name="connsiteY776" fmla="*/ 60327 h 527124"/>
                  <a:gd name="connsiteX777" fmla="*/ 82068 w 608203"/>
                  <a:gd name="connsiteY777" fmla="*/ 64705 h 527124"/>
                  <a:gd name="connsiteX778" fmla="*/ 82068 w 608203"/>
                  <a:gd name="connsiteY778" fmla="*/ 78613 h 527124"/>
                  <a:gd name="connsiteX779" fmla="*/ 80268 w 608203"/>
                  <a:gd name="connsiteY779" fmla="*/ 82992 h 527124"/>
                  <a:gd name="connsiteX780" fmla="*/ 76410 w 608203"/>
                  <a:gd name="connsiteY780" fmla="*/ 84537 h 527124"/>
                  <a:gd name="connsiteX781" fmla="*/ 72038 w 608203"/>
                  <a:gd name="connsiteY781" fmla="*/ 82992 h 527124"/>
                  <a:gd name="connsiteX782" fmla="*/ 70495 w 608203"/>
                  <a:gd name="connsiteY782" fmla="*/ 78613 h 527124"/>
                  <a:gd name="connsiteX783" fmla="*/ 70495 w 608203"/>
                  <a:gd name="connsiteY783" fmla="*/ 64705 h 527124"/>
                  <a:gd name="connsiteX784" fmla="*/ 72038 w 608203"/>
                  <a:gd name="connsiteY784" fmla="*/ 60327 h 527124"/>
                  <a:gd name="connsiteX785" fmla="*/ 76410 w 608203"/>
                  <a:gd name="connsiteY785" fmla="*/ 58781 h 527124"/>
                  <a:gd name="connsiteX786" fmla="*/ 36129 w 608203"/>
                  <a:gd name="connsiteY786" fmla="*/ 58781 h 527124"/>
                  <a:gd name="connsiteX787" fmla="*/ 40292 w 608203"/>
                  <a:gd name="connsiteY787" fmla="*/ 58781 h 527124"/>
                  <a:gd name="connsiteX788" fmla="*/ 40292 w 608203"/>
                  <a:gd name="connsiteY788" fmla="*/ 84537 h 527124"/>
                  <a:gd name="connsiteX789" fmla="*/ 36129 w 608203"/>
                  <a:gd name="connsiteY789" fmla="*/ 84537 h 527124"/>
                  <a:gd name="connsiteX790" fmla="*/ 282685 w 608203"/>
                  <a:gd name="connsiteY790" fmla="*/ 55394 h 527124"/>
                  <a:gd name="connsiteX791" fmla="*/ 282685 w 608203"/>
                  <a:gd name="connsiteY791" fmla="*/ 172674 h 527124"/>
                  <a:gd name="connsiteX792" fmla="*/ 165194 w 608203"/>
                  <a:gd name="connsiteY792" fmla="*/ 172674 h 527124"/>
                  <a:gd name="connsiteX793" fmla="*/ 282685 w 608203"/>
                  <a:gd name="connsiteY793" fmla="*/ 55394 h 527124"/>
                  <a:gd name="connsiteX794" fmla="*/ 568190 w 608203"/>
                  <a:gd name="connsiteY794" fmla="*/ 23972 h 527124"/>
                  <a:gd name="connsiteX795" fmla="*/ 568190 w 608203"/>
                  <a:gd name="connsiteY795" fmla="*/ 33767 h 527124"/>
                  <a:gd name="connsiteX796" fmla="*/ 569997 w 608203"/>
                  <a:gd name="connsiteY796" fmla="*/ 35571 h 527124"/>
                  <a:gd name="connsiteX797" fmla="*/ 571804 w 608203"/>
                  <a:gd name="connsiteY797" fmla="*/ 33767 h 527124"/>
                  <a:gd name="connsiteX798" fmla="*/ 571804 w 608203"/>
                  <a:gd name="connsiteY798" fmla="*/ 26034 h 527124"/>
                  <a:gd name="connsiteX799" fmla="*/ 568190 w 608203"/>
                  <a:gd name="connsiteY799" fmla="*/ 23972 h 527124"/>
                  <a:gd name="connsiteX800" fmla="*/ 40013 w 608203"/>
                  <a:gd name="connsiteY800" fmla="*/ 23972 h 527124"/>
                  <a:gd name="connsiteX801" fmla="*/ 36399 w 608203"/>
                  <a:gd name="connsiteY801" fmla="*/ 26034 h 527124"/>
                  <a:gd name="connsiteX802" fmla="*/ 36399 w 608203"/>
                  <a:gd name="connsiteY802" fmla="*/ 33767 h 527124"/>
                  <a:gd name="connsiteX803" fmla="*/ 38206 w 608203"/>
                  <a:gd name="connsiteY803" fmla="*/ 35313 h 527124"/>
                  <a:gd name="connsiteX804" fmla="*/ 40013 w 608203"/>
                  <a:gd name="connsiteY804" fmla="*/ 33767 h 527124"/>
                  <a:gd name="connsiteX805" fmla="*/ 530242 w 608203"/>
                  <a:gd name="connsiteY805" fmla="*/ 21394 h 527124"/>
                  <a:gd name="connsiteX806" fmla="*/ 530242 w 608203"/>
                  <a:gd name="connsiteY806" fmla="*/ 33767 h 527124"/>
                  <a:gd name="connsiteX807" fmla="*/ 532049 w 608203"/>
                  <a:gd name="connsiteY807" fmla="*/ 35571 h 527124"/>
                  <a:gd name="connsiteX808" fmla="*/ 533856 w 608203"/>
                  <a:gd name="connsiteY808" fmla="*/ 33767 h 527124"/>
                  <a:gd name="connsiteX809" fmla="*/ 533856 w 608203"/>
                  <a:gd name="connsiteY809" fmla="*/ 21394 h 527124"/>
                  <a:gd name="connsiteX810" fmla="*/ 492035 w 608203"/>
                  <a:gd name="connsiteY810" fmla="*/ 21394 h 527124"/>
                  <a:gd name="connsiteX811" fmla="*/ 492035 w 608203"/>
                  <a:gd name="connsiteY811" fmla="*/ 33767 h 527124"/>
                  <a:gd name="connsiteX812" fmla="*/ 493842 w 608203"/>
                  <a:gd name="connsiteY812" fmla="*/ 35571 h 527124"/>
                  <a:gd name="connsiteX813" fmla="*/ 495650 w 608203"/>
                  <a:gd name="connsiteY813" fmla="*/ 33767 h 527124"/>
                  <a:gd name="connsiteX814" fmla="*/ 495650 w 608203"/>
                  <a:gd name="connsiteY814" fmla="*/ 21394 h 527124"/>
                  <a:gd name="connsiteX815" fmla="*/ 454087 w 608203"/>
                  <a:gd name="connsiteY815" fmla="*/ 21394 h 527124"/>
                  <a:gd name="connsiteX816" fmla="*/ 454087 w 608203"/>
                  <a:gd name="connsiteY816" fmla="*/ 33767 h 527124"/>
                  <a:gd name="connsiteX817" fmla="*/ 455894 w 608203"/>
                  <a:gd name="connsiteY817" fmla="*/ 35571 h 527124"/>
                  <a:gd name="connsiteX818" fmla="*/ 457701 w 608203"/>
                  <a:gd name="connsiteY818" fmla="*/ 33767 h 527124"/>
                  <a:gd name="connsiteX819" fmla="*/ 457701 w 608203"/>
                  <a:gd name="connsiteY819" fmla="*/ 21394 h 527124"/>
                  <a:gd name="connsiteX820" fmla="*/ 415881 w 608203"/>
                  <a:gd name="connsiteY820" fmla="*/ 21394 h 527124"/>
                  <a:gd name="connsiteX821" fmla="*/ 415881 w 608203"/>
                  <a:gd name="connsiteY821" fmla="*/ 33767 h 527124"/>
                  <a:gd name="connsiteX822" fmla="*/ 417688 w 608203"/>
                  <a:gd name="connsiteY822" fmla="*/ 35571 h 527124"/>
                  <a:gd name="connsiteX823" fmla="*/ 419495 w 608203"/>
                  <a:gd name="connsiteY823" fmla="*/ 33767 h 527124"/>
                  <a:gd name="connsiteX824" fmla="*/ 419495 w 608203"/>
                  <a:gd name="connsiteY824" fmla="*/ 21394 h 527124"/>
                  <a:gd name="connsiteX825" fmla="*/ 377933 w 608203"/>
                  <a:gd name="connsiteY825" fmla="*/ 21394 h 527124"/>
                  <a:gd name="connsiteX826" fmla="*/ 377933 w 608203"/>
                  <a:gd name="connsiteY826" fmla="*/ 33767 h 527124"/>
                  <a:gd name="connsiteX827" fmla="*/ 379740 w 608203"/>
                  <a:gd name="connsiteY827" fmla="*/ 35571 h 527124"/>
                  <a:gd name="connsiteX828" fmla="*/ 381547 w 608203"/>
                  <a:gd name="connsiteY828" fmla="*/ 33767 h 527124"/>
                  <a:gd name="connsiteX829" fmla="*/ 381547 w 608203"/>
                  <a:gd name="connsiteY829" fmla="*/ 21394 h 527124"/>
                  <a:gd name="connsiteX830" fmla="*/ 339985 w 608203"/>
                  <a:gd name="connsiteY830" fmla="*/ 21394 h 527124"/>
                  <a:gd name="connsiteX831" fmla="*/ 339985 w 608203"/>
                  <a:gd name="connsiteY831" fmla="*/ 33767 h 527124"/>
                  <a:gd name="connsiteX832" fmla="*/ 341792 w 608203"/>
                  <a:gd name="connsiteY832" fmla="*/ 35571 h 527124"/>
                  <a:gd name="connsiteX833" fmla="*/ 343341 w 608203"/>
                  <a:gd name="connsiteY833" fmla="*/ 33767 h 527124"/>
                  <a:gd name="connsiteX834" fmla="*/ 343341 w 608203"/>
                  <a:gd name="connsiteY834" fmla="*/ 21394 h 527124"/>
                  <a:gd name="connsiteX835" fmla="*/ 302811 w 608203"/>
                  <a:gd name="connsiteY835" fmla="*/ 21394 h 527124"/>
                  <a:gd name="connsiteX836" fmla="*/ 302811 w 608203"/>
                  <a:gd name="connsiteY836" fmla="*/ 33767 h 527124"/>
                  <a:gd name="connsiteX837" fmla="*/ 304618 w 608203"/>
                  <a:gd name="connsiteY837" fmla="*/ 35571 h 527124"/>
                  <a:gd name="connsiteX838" fmla="*/ 306425 w 608203"/>
                  <a:gd name="connsiteY838" fmla="*/ 33767 h 527124"/>
                  <a:gd name="connsiteX839" fmla="*/ 306425 w 608203"/>
                  <a:gd name="connsiteY839" fmla="*/ 21394 h 527124"/>
                  <a:gd name="connsiteX840" fmla="*/ 264863 w 608203"/>
                  <a:gd name="connsiteY840" fmla="*/ 21394 h 527124"/>
                  <a:gd name="connsiteX841" fmla="*/ 264863 w 608203"/>
                  <a:gd name="connsiteY841" fmla="*/ 33767 h 527124"/>
                  <a:gd name="connsiteX842" fmla="*/ 266670 w 608203"/>
                  <a:gd name="connsiteY842" fmla="*/ 35571 h 527124"/>
                  <a:gd name="connsiteX843" fmla="*/ 268477 w 608203"/>
                  <a:gd name="connsiteY843" fmla="*/ 33767 h 527124"/>
                  <a:gd name="connsiteX844" fmla="*/ 268477 w 608203"/>
                  <a:gd name="connsiteY844" fmla="*/ 21394 h 527124"/>
                  <a:gd name="connsiteX845" fmla="*/ 226657 w 608203"/>
                  <a:gd name="connsiteY845" fmla="*/ 21394 h 527124"/>
                  <a:gd name="connsiteX846" fmla="*/ 226657 w 608203"/>
                  <a:gd name="connsiteY846" fmla="*/ 33767 h 527124"/>
                  <a:gd name="connsiteX847" fmla="*/ 228464 w 608203"/>
                  <a:gd name="connsiteY847" fmla="*/ 35571 h 527124"/>
                  <a:gd name="connsiteX848" fmla="*/ 230271 w 608203"/>
                  <a:gd name="connsiteY848" fmla="*/ 33767 h 527124"/>
                  <a:gd name="connsiteX849" fmla="*/ 230271 w 608203"/>
                  <a:gd name="connsiteY849" fmla="*/ 21394 h 527124"/>
                  <a:gd name="connsiteX850" fmla="*/ 188708 w 608203"/>
                  <a:gd name="connsiteY850" fmla="*/ 21394 h 527124"/>
                  <a:gd name="connsiteX851" fmla="*/ 188708 w 608203"/>
                  <a:gd name="connsiteY851" fmla="*/ 33767 h 527124"/>
                  <a:gd name="connsiteX852" fmla="*/ 190515 w 608203"/>
                  <a:gd name="connsiteY852" fmla="*/ 35571 h 527124"/>
                  <a:gd name="connsiteX853" fmla="*/ 192322 w 608203"/>
                  <a:gd name="connsiteY853" fmla="*/ 33767 h 527124"/>
                  <a:gd name="connsiteX854" fmla="*/ 192322 w 608203"/>
                  <a:gd name="connsiteY854" fmla="*/ 21394 h 527124"/>
                  <a:gd name="connsiteX855" fmla="*/ 150502 w 608203"/>
                  <a:gd name="connsiteY855" fmla="*/ 21394 h 527124"/>
                  <a:gd name="connsiteX856" fmla="*/ 150502 w 608203"/>
                  <a:gd name="connsiteY856" fmla="*/ 33767 h 527124"/>
                  <a:gd name="connsiteX857" fmla="*/ 152309 w 608203"/>
                  <a:gd name="connsiteY857" fmla="*/ 35571 h 527124"/>
                  <a:gd name="connsiteX858" fmla="*/ 154116 w 608203"/>
                  <a:gd name="connsiteY858" fmla="*/ 33767 h 527124"/>
                  <a:gd name="connsiteX859" fmla="*/ 154116 w 608203"/>
                  <a:gd name="connsiteY859" fmla="*/ 21394 h 527124"/>
                  <a:gd name="connsiteX860" fmla="*/ 112553 w 608203"/>
                  <a:gd name="connsiteY860" fmla="*/ 21394 h 527124"/>
                  <a:gd name="connsiteX861" fmla="*/ 112553 w 608203"/>
                  <a:gd name="connsiteY861" fmla="*/ 33767 h 527124"/>
                  <a:gd name="connsiteX862" fmla="*/ 114361 w 608203"/>
                  <a:gd name="connsiteY862" fmla="*/ 35571 h 527124"/>
                  <a:gd name="connsiteX863" fmla="*/ 116168 w 608203"/>
                  <a:gd name="connsiteY863" fmla="*/ 33767 h 527124"/>
                  <a:gd name="connsiteX864" fmla="*/ 116168 w 608203"/>
                  <a:gd name="connsiteY864" fmla="*/ 21394 h 527124"/>
                  <a:gd name="connsiteX865" fmla="*/ 74605 w 608203"/>
                  <a:gd name="connsiteY865" fmla="*/ 21394 h 527124"/>
                  <a:gd name="connsiteX866" fmla="*/ 74605 w 608203"/>
                  <a:gd name="connsiteY866" fmla="*/ 33767 h 527124"/>
                  <a:gd name="connsiteX867" fmla="*/ 76412 w 608203"/>
                  <a:gd name="connsiteY867" fmla="*/ 35571 h 527124"/>
                  <a:gd name="connsiteX868" fmla="*/ 77961 w 608203"/>
                  <a:gd name="connsiteY868" fmla="*/ 33767 h 527124"/>
                  <a:gd name="connsiteX869" fmla="*/ 77961 w 608203"/>
                  <a:gd name="connsiteY869" fmla="*/ 21394 h 527124"/>
                  <a:gd name="connsiteX870" fmla="*/ 52662 w 608203"/>
                  <a:gd name="connsiteY870" fmla="*/ 21394 h 527124"/>
                  <a:gd name="connsiteX871" fmla="*/ 44144 w 608203"/>
                  <a:gd name="connsiteY871" fmla="*/ 22683 h 527124"/>
                  <a:gd name="connsiteX872" fmla="*/ 44144 w 608203"/>
                  <a:gd name="connsiteY872" fmla="*/ 32993 h 527124"/>
                  <a:gd name="connsiteX873" fmla="*/ 42336 w 608203"/>
                  <a:gd name="connsiteY873" fmla="*/ 37375 h 527124"/>
                  <a:gd name="connsiteX874" fmla="*/ 38206 w 608203"/>
                  <a:gd name="connsiteY874" fmla="*/ 38922 h 527124"/>
                  <a:gd name="connsiteX875" fmla="*/ 34076 w 608203"/>
                  <a:gd name="connsiteY875" fmla="*/ 37375 h 527124"/>
                  <a:gd name="connsiteX876" fmla="*/ 32269 w 608203"/>
                  <a:gd name="connsiteY876" fmla="*/ 32993 h 527124"/>
                  <a:gd name="connsiteX877" fmla="*/ 32269 w 608203"/>
                  <a:gd name="connsiteY877" fmla="*/ 29127 h 527124"/>
                  <a:gd name="connsiteX878" fmla="*/ 21426 w 608203"/>
                  <a:gd name="connsiteY878" fmla="*/ 52326 h 527124"/>
                  <a:gd name="connsiteX879" fmla="*/ 21426 w 608203"/>
                  <a:gd name="connsiteY879" fmla="*/ 322719 h 527124"/>
                  <a:gd name="connsiteX880" fmla="*/ 36141 w 608203"/>
                  <a:gd name="connsiteY880" fmla="*/ 349010 h 527124"/>
                  <a:gd name="connsiteX881" fmla="*/ 36141 w 608203"/>
                  <a:gd name="connsiteY881" fmla="*/ 332771 h 527124"/>
                  <a:gd name="connsiteX882" fmla="*/ 40271 w 608203"/>
                  <a:gd name="connsiteY882" fmla="*/ 332771 h 527124"/>
                  <a:gd name="connsiteX883" fmla="*/ 40271 w 608203"/>
                  <a:gd name="connsiteY883" fmla="*/ 351073 h 527124"/>
                  <a:gd name="connsiteX884" fmla="*/ 52662 w 608203"/>
                  <a:gd name="connsiteY884" fmla="*/ 353650 h 527124"/>
                  <a:gd name="connsiteX885" fmla="*/ 70733 w 608203"/>
                  <a:gd name="connsiteY885" fmla="*/ 353650 h 527124"/>
                  <a:gd name="connsiteX886" fmla="*/ 70475 w 608203"/>
                  <a:gd name="connsiteY886" fmla="*/ 352877 h 527124"/>
                  <a:gd name="connsiteX887" fmla="*/ 70475 w 608203"/>
                  <a:gd name="connsiteY887" fmla="*/ 338958 h 527124"/>
                  <a:gd name="connsiteX888" fmla="*/ 72282 w 608203"/>
                  <a:gd name="connsiteY888" fmla="*/ 334318 h 527124"/>
                  <a:gd name="connsiteX889" fmla="*/ 76412 w 608203"/>
                  <a:gd name="connsiteY889" fmla="*/ 332771 h 527124"/>
                  <a:gd name="connsiteX890" fmla="*/ 80543 w 608203"/>
                  <a:gd name="connsiteY890" fmla="*/ 334318 h 527124"/>
                  <a:gd name="connsiteX891" fmla="*/ 82350 w 608203"/>
                  <a:gd name="connsiteY891" fmla="*/ 338958 h 527124"/>
                  <a:gd name="connsiteX892" fmla="*/ 82350 w 608203"/>
                  <a:gd name="connsiteY892" fmla="*/ 352877 h 527124"/>
                  <a:gd name="connsiteX893" fmla="*/ 81834 w 608203"/>
                  <a:gd name="connsiteY893" fmla="*/ 353650 h 527124"/>
                  <a:gd name="connsiteX894" fmla="*/ 112295 w 608203"/>
                  <a:gd name="connsiteY894" fmla="*/ 353650 h 527124"/>
                  <a:gd name="connsiteX895" fmla="*/ 112295 w 608203"/>
                  <a:gd name="connsiteY895" fmla="*/ 332771 h 527124"/>
                  <a:gd name="connsiteX896" fmla="*/ 116426 w 608203"/>
                  <a:gd name="connsiteY896" fmla="*/ 332771 h 527124"/>
                  <a:gd name="connsiteX897" fmla="*/ 116426 w 608203"/>
                  <a:gd name="connsiteY897" fmla="*/ 353650 h 527124"/>
                  <a:gd name="connsiteX898" fmla="*/ 150243 w 608203"/>
                  <a:gd name="connsiteY898" fmla="*/ 353650 h 527124"/>
                  <a:gd name="connsiteX899" fmla="*/ 150243 w 608203"/>
                  <a:gd name="connsiteY899" fmla="*/ 332771 h 527124"/>
                  <a:gd name="connsiteX900" fmla="*/ 154374 w 608203"/>
                  <a:gd name="connsiteY900" fmla="*/ 332771 h 527124"/>
                  <a:gd name="connsiteX901" fmla="*/ 154374 w 608203"/>
                  <a:gd name="connsiteY901" fmla="*/ 353650 h 527124"/>
                  <a:gd name="connsiteX902" fmla="*/ 188708 w 608203"/>
                  <a:gd name="connsiteY902" fmla="*/ 353650 h 527124"/>
                  <a:gd name="connsiteX903" fmla="*/ 188708 w 608203"/>
                  <a:gd name="connsiteY903" fmla="*/ 332771 h 527124"/>
                  <a:gd name="connsiteX904" fmla="*/ 192839 w 608203"/>
                  <a:gd name="connsiteY904" fmla="*/ 332771 h 527124"/>
                  <a:gd name="connsiteX905" fmla="*/ 192839 w 608203"/>
                  <a:gd name="connsiteY905" fmla="*/ 353650 h 527124"/>
                  <a:gd name="connsiteX906" fmla="*/ 223042 w 608203"/>
                  <a:gd name="connsiteY906" fmla="*/ 353650 h 527124"/>
                  <a:gd name="connsiteX907" fmla="*/ 222784 w 608203"/>
                  <a:gd name="connsiteY907" fmla="*/ 352877 h 527124"/>
                  <a:gd name="connsiteX908" fmla="*/ 222784 w 608203"/>
                  <a:gd name="connsiteY908" fmla="*/ 338958 h 527124"/>
                  <a:gd name="connsiteX909" fmla="*/ 224591 w 608203"/>
                  <a:gd name="connsiteY909" fmla="*/ 334318 h 527124"/>
                  <a:gd name="connsiteX910" fmla="*/ 228722 w 608203"/>
                  <a:gd name="connsiteY910" fmla="*/ 332771 h 527124"/>
                  <a:gd name="connsiteX911" fmla="*/ 232852 w 608203"/>
                  <a:gd name="connsiteY911" fmla="*/ 334318 h 527124"/>
                  <a:gd name="connsiteX912" fmla="*/ 234659 w 608203"/>
                  <a:gd name="connsiteY912" fmla="*/ 338958 h 527124"/>
                  <a:gd name="connsiteX913" fmla="*/ 234659 w 608203"/>
                  <a:gd name="connsiteY913" fmla="*/ 352877 h 527124"/>
                  <a:gd name="connsiteX914" fmla="*/ 234143 w 608203"/>
                  <a:gd name="connsiteY914" fmla="*/ 353650 h 527124"/>
                  <a:gd name="connsiteX915" fmla="*/ 264605 w 608203"/>
                  <a:gd name="connsiteY915" fmla="*/ 353650 h 527124"/>
                  <a:gd name="connsiteX916" fmla="*/ 264605 w 608203"/>
                  <a:gd name="connsiteY916" fmla="*/ 332771 h 527124"/>
                  <a:gd name="connsiteX917" fmla="*/ 268735 w 608203"/>
                  <a:gd name="connsiteY917" fmla="*/ 332771 h 527124"/>
                  <a:gd name="connsiteX918" fmla="*/ 268735 w 608203"/>
                  <a:gd name="connsiteY918" fmla="*/ 353650 h 527124"/>
                  <a:gd name="connsiteX919" fmla="*/ 302811 w 608203"/>
                  <a:gd name="connsiteY919" fmla="*/ 353650 h 527124"/>
                  <a:gd name="connsiteX920" fmla="*/ 302811 w 608203"/>
                  <a:gd name="connsiteY920" fmla="*/ 332771 h 527124"/>
                  <a:gd name="connsiteX921" fmla="*/ 306683 w 608203"/>
                  <a:gd name="connsiteY921" fmla="*/ 332771 h 527124"/>
                  <a:gd name="connsiteX922" fmla="*/ 306683 w 608203"/>
                  <a:gd name="connsiteY922" fmla="*/ 353650 h 527124"/>
                  <a:gd name="connsiteX923" fmla="*/ 339727 w 608203"/>
                  <a:gd name="connsiteY923" fmla="*/ 353650 h 527124"/>
                  <a:gd name="connsiteX924" fmla="*/ 339727 w 608203"/>
                  <a:gd name="connsiteY924" fmla="*/ 332771 h 527124"/>
                  <a:gd name="connsiteX925" fmla="*/ 343857 w 608203"/>
                  <a:gd name="connsiteY925" fmla="*/ 332771 h 527124"/>
                  <a:gd name="connsiteX926" fmla="*/ 343857 w 608203"/>
                  <a:gd name="connsiteY926" fmla="*/ 353650 h 527124"/>
                  <a:gd name="connsiteX927" fmla="*/ 374319 w 608203"/>
                  <a:gd name="connsiteY927" fmla="*/ 353650 h 527124"/>
                  <a:gd name="connsiteX928" fmla="*/ 373802 w 608203"/>
                  <a:gd name="connsiteY928" fmla="*/ 352877 h 527124"/>
                  <a:gd name="connsiteX929" fmla="*/ 373802 w 608203"/>
                  <a:gd name="connsiteY929" fmla="*/ 338958 h 527124"/>
                  <a:gd name="connsiteX930" fmla="*/ 375609 w 608203"/>
                  <a:gd name="connsiteY930" fmla="*/ 334318 h 527124"/>
                  <a:gd name="connsiteX931" fmla="*/ 379740 w 608203"/>
                  <a:gd name="connsiteY931" fmla="*/ 332771 h 527124"/>
                  <a:gd name="connsiteX932" fmla="*/ 383870 w 608203"/>
                  <a:gd name="connsiteY932" fmla="*/ 334318 h 527124"/>
                  <a:gd name="connsiteX933" fmla="*/ 385677 w 608203"/>
                  <a:gd name="connsiteY933" fmla="*/ 338958 h 527124"/>
                  <a:gd name="connsiteX934" fmla="*/ 385677 w 608203"/>
                  <a:gd name="connsiteY934" fmla="*/ 352877 h 527124"/>
                  <a:gd name="connsiteX935" fmla="*/ 385419 w 608203"/>
                  <a:gd name="connsiteY935" fmla="*/ 353650 h 527124"/>
                  <a:gd name="connsiteX936" fmla="*/ 415881 w 608203"/>
                  <a:gd name="connsiteY936" fmla="*/ 353650 h 527124"/>
                  <a:gd name="connsiteX937" fmla="*/ 415881 w 608203"/>
                  <a:gd name="connsiteY937" fmla="*/ 332771 h 527124"/>
                  <a:gd name="connsiteX938" fmla="*/ 420011 w 608203"/>
                  <a:gd name="connsiteY938" fmla="*/ 332771 h 527124"/>
                  <a:gd name="connsiteX939" fmla="*/ 420011 w 608203"/>
                  <a:gd name="connsiteY939" fmla="*/ 353650 h 527124"/>
                  <a:gd name="connsiteX940" fmla="*/ 453829 w 608203"/>
                  <a:gd name="connsiteY940" fmla="*/ 353650 h 527124"/>
                  <a:gd name="connsiteX941" fmla="*/ 453829 w 608203"/>
                  <a:gd name="connsiteY941" fmla="*/ 332771 h 527124"/>
                  <a:gd name="connsiteX942" fmla="*/ 457960 w 608203"/>
                  <a:gd name="connsiteY942" fmla="*/ 332771 h 527124"/>
                  <a:gd name="connsiteX943" fmla="*/ 457960 w 608203"/>
                  <a:gd name="connsiteY943" fmla="*/ 353650 h 527124"/>
                  <a:gd name="connsiteX944" fmla="*/ 492035 w 608203"/>
                  <a:gd name="connsiteY944" fmla="*/ 353650 h 527124"/>
                  <a:gd name="connsiteX945" fmla="*/ 492035 w 608203"/>
                  <a:gd name="connsiteY945" fmla="*/ 332771 h 527124"/>
                  <a:gd name="connsiteX946" fmla="*/ 495908 w 608203"/>
                  <a:gd name="connsiteY946" fmla="*/ 332771 h 527124"/>
                  <a:gd name="connsiteX947" fmla="*/ 495908 w 608203"/>
                  <a:gd name="connsiteY947" fmla="*/ 353650 h 527124"/>
                  <a:gd name="connsiteX948" fmla="*/ 526369 w 608203"/>
                  <a:gd name="connsiteY948" fmla="*/ 353650 h 527124"/>
                  <a:gd name="connsiteX949" fmla="*/ 526111 w 608203"/>
                  <a:gd name="connsiteY949" fmla="*/ 352877 h 527124"/>
                  <a:gd name="connsiteX950" fmla="*/ 526111 w 608203"/>
                  <a:gd name="connsiteY950" fmla="*/ 338958 h 527124"/>
                  <a:gd name="connsiteX951" fmla="*/ 527918 w 608203"/>
                  <a:gd name="connsiteY951" fmla="*/ 334318 h 527124"/>
                  <a:gd name="connsiteX952" fmla="*/ 532049 w 608203"/>
                  <a:gd name="connsiteY952" fmla="*/ 332771 h 527124"/>
                  <a:gd name="connsiteX953" fmla="*/ 536179 w 608203"/>
                  <a:gd name="connsiteY953" fmla="*/ 334318 h 527124"/>
                  <a:gd name="connsiteX954" fmla="*/ 537986 w 608203"/>
                  <a:gd name="connsiteY954" fmla="*/ 338958 h 527124"/>
                  <a:gd name="connsiteX955" fmla="*/ 537986 w 608203"/>
                  <a:gd name="connsiteY955" fmla="*/ 352877 h 527124"/>
                  <a:gd name="connsiteX956" fmla="*/ 537470 w 608203"/>
                  <a:gd name="connsiteY956" fmla="*/ 353650 h 527124"/>
                  <a:gd name="connsiteX957" fmla="*/ 555540 w 608203"/>
                  <a:gd name="connsiteY957" fmla="*/ 353650 h 527124"/>
                  <a:gd name="connsiteX958" fmla="*/ 567932 w 608203"/>
                  <a:gd name="connsiteY958" fmla="*/ 351073 h 527124"/>
                  <a:gd name="connsiteX959" fmla="*/ 567932 w 608203"/>
                  <a:gd name="connsiteY959" fmla="*/ 332771 h 527124"/>
                  <a:gd name="connsiteX960" fmla="*/ 572062 w 608203"/>
                  <a:gd name="connsiteY960" fmla="*/ 332771 h 527124"/>
                  <a:gd name="connsiteX961" fmla="*/ 572062 w 608203"/>
                  <a:gd name="connsiteY961" fmla="*/ 349010 h 527124"/>
                  <a:gd name="connsiteX962" fmla="*/ 586777 w 608203"/>
                  <a:gd name="connsiteY962" fmla="*/ 322719 h 527124"/>
                  <a:gd name="connsiteX963" fmla="*/ 586777 w 608203"/>
                  <a:gd name="connsiteY963" fmla="*/ 52326 h 527124"/>
                  <a:gd name="connsiteX964" fmla="*/ 575934 w 608203"/>
                  <a:gd name="connsiteY964" fmla="*/ 29127 h 527124"/>
                  <a:gd name="connsiteX965" fmla="*/ 575934 w 608203"/>
                  <a:gd name="connsiteY965" fmla="*/ 32993 h 527124"/>
                  <a:gd name="connsiteX966" fmla="*/ 574127 w 608203"/>
                  <a:gd name="connsiteY966" fmla="*/ 37375 h 527124"/>
                  <a:gd name="connsiteX967" fmla="*/ 569997 w 608203"/>
                  <a:gd name="connsiteY967" fmla="*/ 38922 h 527124"/>
                  <a:gd name="connsiteX968" fmla="*/ 565867 w 608203"/>
                  <a:gd name="connsiteY968" fmla="*/ 37375 h 527124"/>
                  <a:gd name="connsiteX969" fmla="*/ 564059 w 608203"/>
                  <a:gd name="connsiteY969" fmla="*/ 32993 h 527124"/>
                  <a:gd name="connsiteX970" fmla="*/ 564059 w 608203"/>
                  <a:gd name="connsiteY970" fmla="*/ 22683 h 527124"/>
                  <a:gd name="connsiteX971" fmla="*/ 555540 w 608203"/>
                  <a:gd name="connsiteY971" fmla="*/ 21394 h 527124"/>
                  <a:gd name="connsiteX972" fmla="*/ 537728 w 608203"/>
                  <a:gd name="connsiteY972" fmla="*/ 21394 h 527124"/>
                  <a:gd name="connsiteX973" fmla="*/ 537728 w 608203"/>
                  <a:gd name="connsiteY973" fmla="*/ 32993 h 527124"/>
                  <a:gd name="connsiteX974" fmla="*/ 535921 w 608203"/>
                  <a:gd name="connsiteY974" fmla="*/ 37375 h 527124"/>
                  <a:gd name="connsiteX975" fmla="*/ 531791 w 608203"/>
                  <a:gd name="connsiteY975" fmla="*/ 38922 h 527124"/>
                  <a:gd name="connsiteX976" fmla="*/ 527660 w 608203"/>
                  <a:gd name="connsiteY976" fmla="*/ 37375 h 527124"/>
                  <a:gd name="connsiteX977" fmla="*/ 526111 w 608203"/>
                  <a:gd name="connsiteY977" fmla="*/ 32993 h 527124"/>
                  <a:gd name="connsiteX978" fmla="*/ 526111 w 608203"/>
                  <a:gd name="connsiteY978" fmla="*/ 21394 h 527124"/>
                  <a:gd name="connsiteX979" fmla="*/ 499780 w 608203"/>
                  <a:gd name="connsiteY979" fmla="*/ 21394 h 527124"/>
                  <a:gd name="connsiteX980" fmla="*/ 499780 w 608203"/>
                  <a:gd name="connsiteY980" fmla="*/ 32993 h 527124"/>
                  <a:gd name="connsiteX981" fmla="*/ 497973 w 608203"/>
                  <a:gd name="connsiteY981" fmla="*/ 37375 h 527124"/>
                  <a:gd name="connsiteX982" fmla="*/ 493842 w 608203"/>
                  <a:gd name="connsiteY982" fmla="*/ 38922 h 527124"/>
                  <a:gd name="connsiteX983" fmla="*/ 489712 w 608203"/>
                  <a:gd name="connsiteY983" fmla="*/ 37375 h 527124"/>
                  <a:gd name="connsiteX984" fmla="*/ 487905 w 608203"/>
                  <a:gd name="connsiteY984" fmla="*/ 32993 h 527124"/>
                  <a:gd name="connsiteX985" fmla="*/ 487905 w 608203"/>
                  <a:gd name="connsiteY985" fmla="*/ 21394 h 527124"/>
                  <a:gd name="connsiteX986" fmla="*/ 461574 w 608203"/>
                  <a:gd name="connsiteY986" fmla="*/ 21394 h 527124"/>
                  <a:gd name="connsiteX987" fmla="*/ 461574 w 608203"/>
                  <a:gd name="connsiteY987" fmla="*/ 32993 h 527124"/>
                  <a:gd name="connsiteX988" fmla="*/ 459767 w 608203"/>
                  <a:gd name="connsiteY988" fmla="*/ 37375 h 527124"/>
                  <a:gd name="connsiteX989" fmla="*/ 455636 w 608203"/>
                  <a:gd name="connsiteY989" fmla="*/ 38922 h 527124"/>
                  <a:gd name="connsiteX990" fmla="*/ 451506 w 608203"/>
                  <a:gd name="connsiteY990" fmla="*/ 37375 h 527124"/>
                  <a:gd name="connsiteX991" fmla="*/ 449957 w 608203"/>
                  <a:gd name="connsiteY991" fmla="*/ 32993 h 527124"/>
                  <a:gd name="connsiteX992" fmla="*/ 449957 w 608203"/>
                  <a:gd name="connsiteY992" fmla="*/ 21394 h 527124"/>
                  <a:gd name="connsiteX993" fmla="*/ 423625 w 608203"/>
                  <a:gd name="connsiteY993" fmla="*/ 21394 h 527124"/>
                  <a:gd name="connsiteX994" fmla="*/ 423625 w 608203"/>
                  <a:gd name="connsiteY994" fmla="*/ 32993 h 527124"/>
                  <a:gd name="connsiteX995" fmla="*/ 421818 w 608203"/>
                  <a:gd name="connsiteY995" fmla="*/ 37375 h 527124"/>
                  <a:gd name="connsiteX996" fmla="*/ 417688 w 608203"/>
                  <a:gd name="connsiteY996" fmla="*/ 38922 h 527124"/>
                  <a:gd name="connsiteX997" fmla="*/ 413558 w 608203"/>
                  <a:gd name="connsiteY997" fmla="*/ 37375 h 527124"/>
                  <a:gd name="connsiteX998" fmla="*/ 411751 w 608203"/>
                  <a:gd name="connsiteY998" fmla="*/ 32993 h 527124"/>
                  <a:gd name="connsiteX999" fmla="*/ 411751 w 608203"/>
                  <a:gd name="connsiteY999" fmla="*/ 21394 h 527124"/>
                  <a:gd name="connsiteX1000" fmla="*/ 385677 w 608203"/>
                  <a:gd name="connsiteY1000" fmla="*/ 21394 h 527124"/>
                  <a:gd name="connsiteX1001" fmla="*/ 385677 w 608203"/>
                  <a:gd name="connsiteY1001" fmla="*/ 32993 h 527124"/>
                  <a:gd name="connsiteX1002" fmla="*/ 383870 w 608203"/>
                  <a:gd name="connsiteY1002" fmla="*/ 37375 h 527124"/>
                  <a:gd name="connsiteX1003" fmla="*/ 379740 w 608203"/>
                  <a:gd name="connsiteY1003" fmla="*/ 38922 h 527124"/>
                  <a:gd name="connsiteX1004" fmla="*/ 375609 w 608203"/>
                  <a:gd name="connsiteY1004" fmla="*/ 37375 h 527124"/>
                  <a:gd name="connsiteX1005" fmla="*/ 373802 w 608203"/>
                  <a:gd name="connsiteY1005" fmla="*/ 32993 h 527124"/>
                  <a:gd name="connsiteX1006" fmla="*/ 373802 w 608203"/>
                  <a:gd name="connsiteY1006" fmla="*/ 21394 h 527124"/>
                  <a:gd name="connsiteX1007" fmla="*/ 347471 w 608203"/>
                  <a:gd name="connsiteY1007" fmla="*/ 21394 h 527124"/>
                  <a:gd name="connsiteX1008" fmla="*/ 347471 w 608203"/>
                  <a:gd name="connsiteY1008" fmla="*/ 32993 h 527124"/>
                  <a:gd name="connsiteX1009" fmla="*/ 345664 w 608203"/>
                  <a:gd name="connsiteY1009" fmla="*/ 37375 h 527124"/>
                  <a:gd name="connsiteX1010" fmla="*/ 341534 w 608203"/>
                  <a:gd name="connsiteY1010" fmla="*/ 38922 h 527124"/>
                  <a:gd name="connsiteX1011" fmla="*/ 337403 w 608203"/>
                  <a:gd name="connsiteY1011" fmla="*/ 37375 h 527124"/>
                  <a:gd name="connsiteX1012" fmla="*/ 335854 w 608203"/>
                  <a:gd name="connsiteY1012" fmla="*/ 32993 h 527124"/>
                  <a:gd name="connsiteX1013" fmla="*/ 335854 w 608203"/>
                  <a:gd name="connsiteY1013" fmla="*/ 21394 h 527124"/>
                  <a:gd name="connsiteX1014" fmla="*/ 310556 w 608203"/>
                  <a:gd name="connsiteY1014" fmla="*/ 21394 h 527124"/>
                  <a:gd name="connsiteX1015" fmla="*/ 310556 w 608203"/>
                  <a:gd name="connsiteY1015" fmla="*/ 32993 h 527124"/>
                  <a:gd name="connsiteX1016" fmla="*/ 308748 w 608203"/>
                  <a:gd name="connsiteY1016" fmla="*/ 37375 h 527124"/>
                  <a:gd name="connsiteX1017" fmla="*/ 304618 w 608203"/>
                  <a:gd name="connsiteY1017" fmla="*/ 38922 h 527124"/>
                  <a:gd name="connsiteX1018" fmla="*/ 300488 w 608203"/>
                  <a:gd name="connsiteY1018" fmla="*/ 37375 h 527124"/>
                  <a:gd name="connsiteX1019" fmla="*/ 298681 w 608203"/>
                  <a:gd name="connsiteY1019" fmla="*/ 32993 h 527124"/>
                  <a:gd name="connsiteX1020" fmla="*/ 298681 w 608203"/>
                  <a:gd name="connsiteY1020" fmla="*/ 21394 h 527124"/>
                  <a:gd name="connsiteX1021" fmla="*/ 272349 w 608203"/>
                  <a:gd name="connsiteY1021" fmla="*/ 21394 h 527124"/>
                  <a:gd name="connsiteX1022" fmla="*/ 272349 w 608203"/>
                  <a:gd name="connsiteY1022" fmla="*/ 32993 h 527124"/>
                  <a:gd name="connsiteX1023" fmla="*/ 270542 w 608203"/>
                  <a:gd name="connsiteY1023" fmla="*/ 37375 h 527124"/>
                  <a:gd name="connsiteX1024" fmla="*/ 266670 w 608203"/>
                  <a:gd name="connsiteY1024" fmla="*/ 38922 h 527124"/>
                  <a:gd name="connsiteX1025" fmla="*/ 262539 w 608203"/>
                  <a:gd name="connsiteY1025" fmla="*/ 37375 h 527124"/>
                  <a:gd name="connsiteX1026" fmla="*/ 260732 w 608203"/>
                  <a:gd name="connsiteY1026" fmla="*/ 32993 h 527124"/>
                  <a:gd name="connsiteX1027" fmla="*/ 260732 w 608203"/>
                  <a:gd name="connsiteY1027" fmla="*/ 21394 h 527124"/>
                  <a:gd name="connsiteX1028" fmla="*/ 234401 w 608203"/>
                  <a:gd name="connsiteY1028" fmla="*/ 21394 h 527124"/>
                  <a:gd name="connsiteX1029" fmla="*/ 234401 w 608203"/>
                  <a:gd name="connsiteY1029" fmla="*/ 32993 h 527124"/>
                  <a:gd name="connsiteX1030" fmla="*/ 232594 w 608203"/>
                  <a:gd name="connsiteY1030" fmla="*/ 37375 h 527124"/>
                  <a:gd name="connsiteX1031" fmla="*/ 228464 w 608203"/>
                  <a:gd name="connsiteY1031" fmla="*/ 38922 h 527124"/>
                  <a:gd name="connsiteX1032" fmla="*/ 224333 w 608203"/>
                  <a:gd name="connsiteY1032" fmla="*/ 37375 h 527124"/>
                  <a:gd name="connsiteX1033" fmla="*/ 222526 w 608203"/>
                  <a:gd name="connsiteY1033" fmla="*/ 32993 h 527124"/>
                  <a:gd name="connsiteX1034" fmla="*/ 222526 w 608203"/>
                  <a:gd name="connsiteY1034" fmla="*/ 21394 h 527124"/>
                  <a:gd name="connsiteX1035" fmla="*/ 196453 w 608203"/>
                  <a:gd name="connsiteY1035" fmla="*/ 21394 h 527124"/>
                  <a:gd name="connsiteX1036" fmla="*/ 196453 w 608203"/>
                  <a:gd name="connsiteY1036" fmla="*/ 32993 h 527124"/>
                  <a:gd name="connsiteX1037" fmla="*/ 194646 w 608203"/>
                  <a:gd name="connsiteY1037" fmla="*/ 37375 h 527124"/>
                  <a:gd name="connsiteX1038" fmla="*/ 190515 w 608203"/>
                  <a:gd name="connsiteY1038" fmla="*/ 38922 h 527124"/>
                  <a:gd name="connsiteX1039" fmla="*/ 186385 w 608203"/>
                  <a:gd name="connsiteY1039" fmla="*/ 37375 h 527124"/>
                  <a:gd name="connsiteX1040" fmla="*/ 184578 w 608203"/>
                  <a:gd name="connsiteY1040" fmla="*/ 32993 h 527124"/>
                  <a:gd name="connsiteX1041" fmla="*/ 184578 w 608203"/>
                  <a:gd name="connsiteY1041" fmla="*/ 21394 h 527124"/>
                  <a:gd name="connsiteX1042" fmla="*/ 158246 w 608203"/>
                  <a:gd name="connsiteY1042" fmla="*/ 21394 h 527124"/>
                  <a:gd name="connsiteX1043" fmla="*/ 158246 w 608203"/>
                  <a:gd name="connsiteY1043" fmla="*/ 32993 h 527124"/>
                  <a:gd name="connsiteX1044" fmla="*/ 156439 w 608203"/>
                  <a:gd name="connsiteY1044" fmla="*/ 37375 h 527124"/>
                  <a:gd name="connsiteX1045" fmla="*/ 152309 w 608203"/>
                  <a:gd name="connsiteY1045" fmla="*/ 38922 h 527124"/>
                  <a:gd name="connsiteX1046" fmla="*/ 148178 w 608203"/>
                  <a:gd name="connsiteY1046" fmla="*/ 37375 h 527124"/>
                  <a:gd name="connsiteX1047" fmla="*/ 146371 w 608203"/>
                  <a:gd name="connsiteY1047" fmla="*/ 32993 h 527124"/>
                  <a:gd name="connsiteX1048" fmla="*/ 146371 w 608203"/>
                  <a:gd name="connsiteY1048" fmla="*/ 21394 h 527124"/>
                  <a:gd name="connsiteX1049" fmla="*/ 120298 w 608203"/>
                  <a:gd name="connsiteY1049" fmla="*/ 21394 h 527124"/>
                  <a:gd name="connsiteX1050" fmla="*/ 120298 w 608203"/>
                  <a:gd name="connsiteY1050" fmla="*/ 32993 h 527124"/>
                  <a:gd name="connsiteX1051" fmla="*/ 118491 w 608203"/>
                  <a:gd name="connsiteY1051" fmla="*/ 37375 h 527124"/>
                  <a:gd name="connsiteX1052" fmla="*/ 114361 w 608203"/>
                  <a:gd name="connsiteY1052" fmla="*/ 38922 h 527124"/>
                  <a:gd name="connsiteX1053" fmla="*/ 110230 w 608203"/>
                  <a:gd name="connsiteY1053" fmla="*/ 37375 h 527124"/>
                  <a:gd name="connsiteX1054" fmla="*/ 108423 w 608203"/>
                  <a:gd name="connsiteY1054" fmla="*/ 32993 h 527124"/>
                  <a:gd name="connsiteX1055" fmla="*/ 108423 w 608203"/>
                  <a:gd name="connsiteY1055" fmla="*/ 21394 h 527124"/>
                  <a:gd name="connsiteX1056" fmla="*/ 82350 w 608203"/>
                  <a:gd name="connsiteY1056" fmla="*/ 21394 h 527124"/>
                  <a:gd name="connsiteX1057" fmla="*/ 82350 w 608203"/>
                  <a:gd name="connsiteY1057" fmla="*/ 32993 h 527124"/>
                  <a:gd name="connsiteX1058" fmla="*/ 80543 w 608203"/>
                  <a:gd name="connsiteY1058" fmla="*/ 37375 h 527124"/>
                  <a:gd name="connsiteX1059" fmla="*/ 76412 w 608203"/>
                  <a:gd name="connsiteY1059" fmla="*/ 38922 h 527124"/>
                  <a:gd name="connsiteX1060" fmla="*/ 72282 w 608203"/>
                  <a:gd name="connsiteY1060" fmla="*/ 37375 h 527124"/>
                  <a:gd name="connsiteX1061" fmla="*/ 70475 w 608203"/>
                  <a:gd name="connsiteY1061" fmla="*/ 32993 h 527124"/>
                  <a:gd name="connsiteX1062" fmla="*/ 70475 w 608203"/>
                  <a:gd name="connsiteY1062" fmla="*/ 21394 h 527124"/>
                  <a:gd name="connsiteX1063" fmla="*/ 52662 w 608203"/>
                  <a:gd name="connsiteY1063" fmla="*/ 0 h 527124"/>
                  <a:gd name="connsiteX1064" fmla="*/ 555540 w 608203"/>
                  <a:gd name="connsiteY1064" fmla="*/ 0 h 527124"/>
                  <a:gd name="connsiteX1065" fmla="*/ 608203 w 608203"/>
                  <a:gd name="connsiteY1065" fmla="*/ 52326 h 527124"/>
                  <a:gd name="connsiteX1066" fmla="*/ 608203 w 608203"/>
                  <a:gd name="connsiteY1066" fmla="*/ 386902 h 527124"/>
                  <a:gd name="connsiteX1067" fmla="*/ 555540 w 608203"/>
                  <a:gd name="connsiteY1067" fmla="*/ 439485 h 527124"/>
                  <a:gd name="connsiteX1068" fmla="*/ 325528 w 608203"/>
                  <a:gd name="connsiteY1068" fmla="*/ 439485 h 527124"/>
                  <a:gd name="connsiteX1069" fmla="*/ 325528 w 608203"/>
                  <a:gd name="connsiteY1069" fmla="*/ 484078 h 527124"/>
                  <a:gd name="connsiteX1070" fmla="*/ 486614 w 608203"/>
                  <a:gd name="connsiteY1070" fmla="*/ 484078 h 527124"/>
                  <a:gd name="connsiteX1071" fmla="*/ 508041 w 608203"/>
                  <a:gd name="connsiteY1071" fmla="*/ 505472 h 527124"/>
                  <a:gd name="connsiteX1072" fmla="*/ 508041 w 608203"/>
                  <a:gd name="connsiteY1072" fmla="*/ 527124 h 527124"/>
                  <a:gd name="connsiteX1073" fmla="*/ 100162 w 608203"/>
                  <a:gd name="connsiteY1073" fmla="*/ 527124 h 527124"/>
                  <a:gd name="connsiteX1074" fmla="*/ 100162 w 608203"/>
                  <a:gd name="connsiteY1074" fmla="*/ 505472 h 527124"/>
                  <a:gd name="connsiteX1075" fmla="*/ 121589 w 608203"/>
                  <a:gd name="connsiteY1075" fmla="*/ 484078 h 527124"/>
                  <a:gd name="connsiteX1076" fmla="*/ 282675 w 608203"/>
                  <a:gd name="connsiteY1076" fmla="*/ 484078 h 527124"/>
                  <a:gd name="connsiteX1077" fmla="*/ 282675 w 608203"/>
                  <a:gd name="connsiteY1077" fmla="*/ 439485 h 527124"/>
                  <a:gd name="connsiteX1078" fmla="*/ 52662 w 608203"/>
                  <a:gd name="connsiteY1078" fmla="*/ 439485 h 527124"/>
                  <a:gd name="connsiteX1079" fmla="*/ 0 w 608203"/>
                  <a:gd name="connsiteY1079" fmla="*/ 386902 h 527124"/>
                  <a:gd name="connsiteX1080" fmla="*/ 0 w 608203"/>
                  <a:gd name="connsiteY1080" fmla="*/ 52326 h 527124"/>
                  <a:gd name="connsiteX1081" fmla="*/ 52662 w 608203"/>
                  <a:gd name="connsiteY1081" fmla="*/ 0 h 527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</a:cxnLst>
                <a:rect l="l" t="t" r="r" b="b"/>
                <a:pathLst>
                  <a:path w="608203" h="527124">
                    <a:moveTo>
                      <a:pt x="532049" y="336380"/>
                    </a:moveTo>
                    <a:cubicBezTo>
                      <a:pt x="530758" y="336380"/>
                      <a:pt x="530242" y="336896"/>
                      <a:pt x="530242" y="338184"/>
                    </a:cubicBezTo>
                    <a:lnTo>
                      <a:pt x="530242" y="353392"/>
                    </a:lnTo>
                    <a:cubicBezTo>
                      <a:pt x="530242" y="353650"/>
                      <a:pt x="530500" y="353650"/>
                      <a:pt x="530500" y="353650"/>
                    </a:cubicBezTo>
                    <a:lnTo>
                      <a:pt x="533598" y="353650"/>
                    </a:lnTo>
                    <a:cubicBezTo>
                      <a:pt x="533598" y="353650"/>
                      <a:pt x="533856" y="353650"/>
                      <a:pt x="533856" y="353392"/>
                    </a:cubicBezTo>
                    <a:lnTo>
                      <a:pt x="533598" y="353392"/>
                    </a:lnTo>
                    <a:lnTo>
                      <a:pt x="533598" y="338184"/>
                    </a:lnTo>
                    <a:cubicBezTo>
                      <a:pt x="533598" y="336896"/>
                      <a:pt x="533081" y="336380"/>
                      <a:pt x="532049" y="336380"/>
                    </a:cubicBezTo>
                    <a:close/>
                    <a:moveTo>
                      <a:pt x="379740" y="336380"/>
                    </a:moveTo>
                    <a:cubicBezTo>
                      <a:pt x="378449" y="336380"/>
                      <a:pt x="377933" y="336896"/>
                      <a:pt x="377933" y="338184"/>
                    </a:cubicBezTo>
                    <a:lnTo>
                      <a:pt x="377933" y="353392"/>
                    </a:lnTo>
                    <a:cubicBezTo>
                      <a:pt x="377933" y="353650"/>
                      <a:pt x="378191" y="353650"/>
                      <a:pt x="378191" y="353650"/>
                    </a:cubicBezTo>
                    <a:lnTo>
                      <a:pt x="381289" y="353650"/>
                    </a:lnTo>
                    <a:cubicBezTo>
                      <a:pt x="381289" y="353650"/>
                      <a:pt x="381547" y="353650"/>
                      <a:pt x="381547" y="353392"/>
                    </a:cubicBezTo>
                    <a:lnTo>
                      <a:pt x="381547" y="338184"/>
                    </a:lnTo>
                    <a:cubicBezTo>
                      <a:pt x="381547" y="336896"/>
                      <a:pt x="381031" y="336380"/>
                      <a:pt x="379740" y="336380"/>
                    </a:cubicBezTo>
                    <a:close/>
                    <a:moveTo>
                      <a:pt x="228464" y="336380"/>
                    </a:moveTo>
                    <a:cubicBezTo>
                      <a:pt x="227173" y="336380"/>
                      <a:pt x="226657" y="336896"/>
                      <a:pt x="226657" y="338184"/>
                    </a:cubicBezTo>
                    <a:lnTo>
                      <a:pt x="226657" y="353392"/>
                    </a:lnTo>
                    <a:cubicBezTo>
                      <a:pt x="226657" y="353650"/>
                      <a:pt x="226915" y="353650"/>
                      <a:pt x="226915" y="353650"/>
                    </a:cubicBezTo>
                    <a:lnTo>
                      <a:pt x="230012" y="353650"/>
                    </a:lnTo>
                    <a:cubicBezTo>
                      <a:pt x="230012" y="353650"/>
                      <a:pt x="230271" y="353650"/>
                      <a:pt x="230271" y="353392"/>
                    </a:cubicBezTo>
                    <a:lnTo>
                      <a:pt x="230271" y="338184"/>
                    </a:lnTo>
                    <a:cubicBezTo>
                      <a:pt x="230271" y="336896"/>
                      <a:pt x="229754" y="336380"/>
                      <a:pt x="228464" y="336380"/>
                    </a:cubicBezTo>
                    <a:close/>
                    <a:moveTo>
                      <a:pt x="76154" y="336380"/>
                    </a:moveTo>
                    <a:cubicBezTo>
                      <a:pt x="75122" y="336380"/>
                      <a:pt x="74605" y="336896"/>
                      <a:pt x="74605" y="338184"/>
                    </a:cubicBezTo>
                    <a:lnTo>
                      <a:pt x="74605" y="353392"/>
                    </a:lnTo>
                    <a:cubicBezTo>
                      <a:pt x="74605" y="353650"/>
                      <a:pt x="74605" y="353650"/>
                      <a:pt x="74863" y="353650"/>
                    </a:cubicBezTo>
                    <a:lnTo>
                      <a:pt x="77703" y="353650"/>
                    </a:lnTo>
                    <a:cubicBezTo>
                      <a:pt x="77703" y="353650"/>
                      <a:pt x="77961" y="353650"/>
                      <a:pt x="77961" y="353392"/>
                    </a:cubicBezTo>
                    <a:lnTo>
                      <a:pt x="77961" y="338184"/>
                    </a:lnTo>
                    <a:cubicBezTo>
                      <a:pt x="77961" y="336896"/>
                      <a:pt x="77445" y="336380"/>
                      <a:pt x="76154" y="336380"/>
                    </a:cubicBezTo>
                    <a:close/>
                    <a:moveTo>
                      <a:pt x="385640" y="296446"/>
                    </a:moveTo>
                    <a:lnTo>
                      <a:pt x="385640" y="307253"/>
                    </a:lnTo>
                    <a:cubicBezTo>
                      <a:pt x="385640" y="309054"/>
                      <a:pt x="384867" y="310597"/>
                      <a:pt x="383836" y="311626"/>
                    </a:cubicBezTo>
                    <a:cubicBezTo>
                      <a:pt x="382548" y="312656"/>
                      <a:pt x="381259" y="313170"/>
                      <a:pt x="379713" y="313170"/>
                    </a:cubicBezTo>
                    <a:cubicBezTo>
                      <a:pt x="378166" y="313170"/>
                      <a:pt x="376620" y="312656"/>
                      <a:pt x="375589" y="311626"/>
                    </a:cubicBezTo>
                    <a:cubicBezTo>
                      <a:pt x="374301" y="310597"/>
                      <a:pt x="373785" y="309054"/>
                      <a:pt x="373785" y="307253"/>
                    </a:cubicBezTo>
                    <a:lnTo>
                      <a:pt x="373785" y="304680"/>
                    </a:lnTo>
                    <a:cubicBezTo>
                      <a:pt x="375074" y="303908"/>
                      <a:pt x="376620" y="302879"/>
                      <a:pt x="377909" y="302107"/>
                    </a:cubicBezTo>
                    <a:lnTo>
                      <a:pt x="377909" y="307767"/>
                    </a:lnTo>
                    <a:cubicBezTo>
                      <a:pt x="377909" y="309054"/>
                      <a:pt x="378424" y="309568"/>
                      <a:pt x="379713" y="309568"/>
                    </a:cubicBezTo>
                    <a:cubicBezTo>
                      <a:pt x="381001" y="309568"/>
                      <a:pt x="381517" y="309054"/>
                      <a:pt x="381517" y="307767"/>
                    </a:cubicBezTo>
                    <a:lnTo>
                      <a:pt x="381517" y="299534"/>
                    </a:lnTo>
                    <a:cubicBezTo>
                      <a:pt x="382805" y="298505"/>
                      <a:pt x="384352" y="297475"/>
                      <a:pt x="385640" y="296446"/>
                    </a:cubicBezTo>
                    <a:close/>
                    <a:moveTo>
                      <a:pt x="222493" y="296446"/>
                    </a:moveTo>
                    <a:cubicBezTo>
                      <a:pt x="224049" y="297475"/>
                      <a:pt x="225345" y="298505"/>
                      <a:pt x="226641" y="299534"/>
                    </a:cubicBezTo>
                    <a:lnTo>
                      <a:pt x="226641" y="307767"/>
                    </a:lnTo>
                    <a:cubicBezTo>
                      <a:pt x="226641" y="309054"/>
                      <a:pt x="227419" y="309568"/>
                      <a:pt x="228456" y="309568"/>
                    </a:cubicBezTo>
                    <a:cubicBezTo>
                      <a:pt x="229753" y="309568"/>
                      <a:pt x="230271" y="309054"/>
                      <a:pt x="230271" y="307767"/>
                    </a:cubicBezTo>
                    <a:lnTo>
                      <a:pt x="230271" y="302107"/>
                    </a:lnTo>
                    <a:cubicBezTo>
                      <a:pt x="231567" y="302879"/>
                      <a:pt x="233123" y="303650"/>
                      <a:pt x="234419" y="304680"/>
                    </a:cubicBezTo>
                    <a:lnTo>
                      <a:pt x="234419" y="307253"/>
                    </a:lnTo>
                    <a:cubicBezTo>
                      <a:pt x="234419" y="309054"/>
                      <a:pt x="233901" y="310597"/>
                      <a:pt x="232604" y="311626"/>
                    </a:cubicBezTo>
                    <a:cubicBezTo>
                      <a:pt x="231567" y="312656"/>
                      <a:pt x="230012" y="313170"/>
                      <a:pt x="228456" y="313170"/>
                    </a:cubicBezTo>
                    <a:cubicBezTo>
                      <a:pt x="226901" y="313170"/>
                      <a:pt x="225604" y="312656"/>
                      <a:pt x="224308" y="311626"/>
                    </a:cubicBezTo>
                    <a:cubicBezTo>
                      <a:pt x="223271" y="310597"/>
                      <a:pt x="222493" y="309054"/>
                      <a:pt x="222493" y="307253"/>
                    </a:cubicBezTo>
                    <a:close/>
                    <a:moveTo>
                      <a:pt x="569992" y="290741"/>
                    </a:moveTo>
                    <a:cubicBezTo>
                      <a:pt x="568955" y="290741"/>
                      <a:pt x="568177" y="291256"/>
                      <a:pt x="568177" y="292545"/>
                    </a:cubicBezTo>
                    <a:lnTo>
                      <a:pt x="568177" y="307756"/>
                    </a:lnTo>
                    <a:cubicBezTo>
                      <a:pt x="568177" y="309045"/>
                      <a:pt x="568955" y="309561"/>
                      <a:pt x="569992" y="309561"/>
                    </a:cubicBezTo>
                    <a:cubicBezTo>
                      <a:pt x="571289" y="309561"/>
                      <a:pt x="571807" y="309045"/>
                      <a:pt x="571807" y="307756"/>
                    </a:cubicBezTo>
                    <a:lnTo>
                      <a:pt x="571807" y="292545"/>
                    </a:lnTo>
                    <a:cubicBezTo>
                      <a:pt x="571807" y="291256"/>
                      <a:pt x="571289" y="290741"/>
                      <a:pt x="569992" y="290741"/>
                    </a:cubicBezTo>
                    <a:close/>
                    <a:moveTo>
                      <a:pt x="532028" y="290741"/>
                    </a:moveTo>
                    <a:cubicBezTo>
                      <a:pt x="530732" y="290741"/>
                      <a:pt x="530213" y="291256"/>
                      <a:pt x="530213" y="292545"/>
                    </a:cubicBezTo>
                    <a:lnTo>
                      <a:pt x="530213" y="307756"/>
                    </a:lnTo>
                    <a:cubicBezTo>
                      <a:pt x="530213" y="309045"/>
                      <a:pt x="530732" y="309561"/>
                      <a:pt x="532028" y="309561"/>
                    </a:cubicBezTo>
                    <a:cubicBezTo>
                      <a:pt x="533065" y="309561"/>
                      <a:pt x="533843" y="309045"/>
                      <a:pt x="533843" y="307756"/>
                    </a:cubicBezTo>
                    <a:lnTo>
                      <a:pt x="533843" y="292545"/>
                    </a:lnTo>
                    <a:cubicBezTo>
                      <a:pt x="533843" y="291256"/>
                      <a:pt x="533065" y="290741"/>
                      <a:pt x="532028" y="290741"/>
                    </a:cubicBezTo>
                    <a:close/>
                    <a:moveTo>
                      <a:pt x="493817" y="290741"/>
                    </a:moveTo>
                    <a:cubicBezTo>
                      <a:pt x="492786" y="290741"/>
                      <a:pt x="492013" y="291256"/>
                      <a:pt x="492013" y="292545"/>
                    </a:cubicBezTo>
                    <a:lnTo>
                      <a:pt x="492013" y="307756"/>
                    </a:lnTo>
                    <a:cubicBezTo>
                      <a:pt x="492013" y="309045"/>
                      <a:pt x="492786" y="309561"/>
                      <a:pt x="493817" y="309561"/>
                    </a:cubicBezTo>
                    <a:cubicBezTo>
                      <a:pt x="495105" y="309561"/>
                      <a:pt x="495621" y="309045"/>
                      <a:pt x="495621" y="307756"/>
                    </a:cubicBezTo>
                    <a:lnTo>
                      <a:pt x="495621" y="292545"/>
                    </a:lnTo>
                    <a:cubicBezTo>
                      <a:pt x="495621" y="291256"/>
                      <a:pt x="495105" y="290741"/>
                      <a:pt x="493817" y="290741"/>
                    </a:cubicBezTo>
                    <a:close/>
                    <a:moveTo>
                      <a:pt x="455888" y="290741"/>
                    </a:moveTo>
                    <a:cubicBezTo>
                      <a:pt x="454592" y="290741"/>
                      <a:pt x="454073" y="291256"/>
                      <a:pt x="454073" y="292545"/>
                    </a:cubicBezTo>
                    <a:lnTo>
                      <a:pt x="454073" y="307756"/>
                    </a:lnTo>
                    <a:cubicBezTo>
                      <a:pt x="454073" y="309045"/>
                      <a:pt x="454592" y="309561"/>
                      <a:pt x="455888" y="309561"/>
                    </a:cubicBezTo>
                    <a:cubicBezTo>
                      <a:pt x="456925" y="309561"/>
                      <a:pt x="457703" y="309045"/>
                      <a:pt x="457703" y="307756"/>
                    </a:cubicBezTo>
                    <a:lnTo>
                      <a:pt x="457703" y="292545"/>
                    </a:lnTo>
                    <a:cubicBezTo>
                      <a:pt x="457703" y="291256"/>
                      <a:pt x="456925" y="290741"/>
                      <a:pt x="455888" y="290741"/>
                    </a:cubicBezTo>
                    <a:close/>
                    <a:moveTo>
                      <a:pt x="417689" y="290741"/>
                    </a:moveTo>
                    <a:cubicBezTo>
                      <a:pt x="416660" y="290741"/>
                      <a:pt x="415889" y="291256"/>
                      <a:pt x="415889" y="292545"/>
                    </a:cubicBezTo>
                    <a:lnTo>
                      <a:pt x="415889" y="307756"/>
                    </a:lnTo>
                    <a:cubicBezTo>
                      <a:pt x="415889" y="309045"/>
                      <a:pt x="416660" y="309561"/>
                      <a:pt x="417689" y="309561"/>
                    </a:cubicBezTo>
                    <a:cubicBezTo>
                      <a:pt x="418975" y="309561"/>
                      <a:pt x="419489" y="309045"/>
                      <a:pt x="419489" y="307756"/>
                    </a:cubicBezTo>
                    <a:lnTo>
                      <a:pt x="419489" y="292545"/>
                    </a:lnTo>
                    <a:cubicBezTo>
                      <a:pt x="419489" y="291256"/>
                      <a:pt x="418975" y="290741"/>
                      <a:pt x="417689" y="290741"/>
                    </a:cubicBezTo>
                    <a:close/>
                    <a:moveTo>
                      <a:pt x="190527" y="290741"/>
                    </a:moveTo>
                    <a:cubicBezTo>
                      <a:pt x="189238" y="290741"/>
                      <a:pt x="188723" y="291256"/>
                      <a:pt x="188723" y="292545"/>
                    </a:cubicBezTo>
                    <a:lnTo>
                      <a:pt x="188723" y="307756"/>
                    </a:lnTo>
                    <a:cubicBezTo>
                      <a:pt x="188723" y="309045"/>
                      <a:pt x="189238" y="309561"/>
                      <a:pt x="190527" y="309561"/>
                    </a:cubicBezTo>
                    <a:cubicBezTo>
                      <a:pt x="191815" y="309561"/>
                      <a:pt x="192331" y="309045"/>
                      <a:pt x="192331" y="307756"/>
                    </a:cubicBezTo>
                    <a:lnTo>
                      <a:pt x="192331" y="292545"/>
                    </a:lnTo>
                    <a:cubicBezTo>
                      <a:pt x="192331" y="291256"/>
                      <a:pt x="191815" y="290741"/>
                      <a:pt x="190527" y="290741"/>
                    </a:cubicBezTo>
                    <a:close/>
                    <a:moveTo>
                      <a:pt x="152280" y="290741"/>
                    </a:moveTo>
                    <a:cubicBezTo>
                      <a:pt x="151249" y="290741"/>
                      <a:pt x="150476" y="291256"/>
                      <a:pt x="150476" y="292545"/>
                    </a:cubicBezTo>
                    <a:lnTo>
                      <a:pt x="150476" y="307756"/>
                    </a:lnTo>
                    <a:cubicBezTo>
                      <a:pt x="150476" y="309045"/>
                      <a:pt x="151249" y="309561"/>
                      <a:pt x="152280" y="309561"/>
                    </a:cubicBezTo>
                    <a:cubicBezTo>
                      <a:pt x="153569" y="309561"/>
                      <a:pt x="154084" y="309045"/>
                      <a:pt x="154084" y="307756"/>
                    </a:cubicBezTo>
                    <a:lnTo>
                      <a:pt x="154084" y="292545"/>
                    </a:lnTo>
                    <a:cubicBezTo>
                      <a:pt x="154084" y="291256"/>
                      <a:pt x="153569" y="290741"/>
                      <a:pt x="152280" y="290741"/>
                    </a:cubicBezTo>
                    <a:close/>
                    <a:moveTo>
                      <a:pt x="114351" y="290741"/>
                    </a:moveTo>
                    <a:cubicBezTo>
                      <a:pt x="113054" y="290741"/>
                      <a:pt x="112536" y="291256"/>
                      <a:pt x="112536" y="292545"/>
                    </a:cubicBezTo>
                    <a:lnTo>
                      <a:pt x="112536" y="307756"/>
                    </a:lnTo>
                    <a:cubicBezTo>
                      <a:pt x="112536" y="309045"/>
                      <a:pt x="113054" y="309561"/>
                      <a:pt x="114351" y="309561"/>
                    </a:cubicBezTo>
                    <a:cubicBezTo>
                      <a:pt x="115388" y="309561"/>
                      <a:pt x="116166" y="309045"/>
                      <a:pt x="116166" y="307756"/>
                    </a:cubicBezTo>
                    <a:lnTo>
                      <a:pt x="116166" y="292545"/>
                    </a:lnTo>
                    <a:cubicBezTo>
                      <a:pt x="116166" y="291256"/>
                      <a:pt x="115388" y="290741"/>
                      <a:pt x="114351" y="290741"/>
                    </a:cubicBezTo>
                    <a:close/>
                    <a:moveTo>
                      <a:pt x="76410" y="290741"/>
                    </a:moveTo>
                    <a:cubicBezTo>
                      <a:pt x="75124" y="290741"/>
                      <a:pt x="74610" y="291256"/>
                      <a:pt x="74610" y="292545"/>
                    </a:cubicBezTo>
                    <a:lnTo>
                      <a:pt x="74610" y="307756"/>
                    </a:lnTo>
                    <a:cubicBezTo>
                      <a:pt x="74610" y="309045"/>
                      <a:pt x="75124" y="309561"/>
                      <a:pt x="76410" y="309561"/>
                    </a:cubicBezTo>
                    <a:cubicBezTo>
                      <a:pt x="77439" y="309561"/>
                      <a:pt x="77953" y="309045"/>
                      <a:pt x="77953" y="307756"/>
                    </a:cubicBezTo>
                    <a:lnTo>
                      <a:pt x="77953" y="292545"/>
                    </a:lnTo>
                    <a:cubicBezTo>
                      <a:pt x="77953" y="291256"/>
                      <a:pt x="77439" y="290741"/>
                      <a:pt x="76410" y="290741"/>
                    </a:cubicBezTo>
                    <a:close/>
                    <a:moveTo>
                      <a:pt x="38211" y="290741"/>
                    </a:moveTo>
                    <a:cubicBezTo>
                      <a:pt x="36914" y="290741"/>
                      <a:pt x="36396" y="291256"/>
                      <a:pt x="36396" y="292545"/>
                    </a:cubicBezTo>
                    <a:lnTo>
                      <a:pt x="36396" y="307756"/>
                    </a:lnTo>
                    <a:cubicBezTo>
                      <a:pt x="36396" y="309045"/>
                      <a:pt x="37174" y="309561"/>
                      <a:pt x="38211" y="309561"/>
                    </a:cubicBezTo>
                    <a:cubicBezTo>
                      <a:pt x="39507" y="309561"/>
                      <a:pt x="40026" y="309045"/>
                      <a:pt x="40026" y="307756"/>
                    </a:cubicBezTo>
                    <a:lnTo>
                      <a:pt x="40026" y="292545"/>
                    </a:lnTo>
                    <a:cubicBezTo>
                      <a:pt x="40026" y="291256"/>
                      <a:pt x="39507" y="290741"/>
                      <a:pt x="38211" y="290741"/>
                    </a:cubicBezTo>
                    <a:close/>
                    <a:moveTo>
                      <a:pt x="569992" y="287131"/>
                    </a:moveTo>
                    <a:cubicBezTo>
                      <a:pt x="571548" y="287131"/>
                      <a:pt x="572844" y="287647"/>
                      <a:pt x="574140" y="288678"/>
                    </a:cubicBezTo>
                    <a:cubicBezTo>
                      <a:pt x="575437" y="289967"/>
                      <a:pt x="575955" y="291256"/>
                      <a:pt x="575955" y="293319"/>
                    </a:cubicBezTo>
                    <a:lnTo>
                      <a:pt x="575955" y="307241"/>
                    </a:lnTo>
                    <a:cubicBezTo>
                      <a:pt x="575955" y="309045"/>
                      <a:pt x="575437" y="310592"/>
                      <a:pt x="574140" y="311623"/>
                    </a:cubicBezTo>
                    <a:cubicBezTo>
                      <a:pt x="573103" y="312655"/>
                      <a:pt x="571548" y="313170"/>
                      <a:pt x="569992" y="313170"/>
                    </a:cubicBezTo>
                    <a:cubicBezTo>
                      <a:pt x="568437" y="313170"/>
                      <a:pt x="567140" y="312655"/>
                      <a:pt x="565844" y="311623"/>
                    </a:cubicBezTo>
                    <a:cubicBezTo>
                      <a:pt x="564807" y="310592"/>
                      <a:pt x="564029" y="309045"/>
                      <a:pt x="564029" y="307241"/>
                    </a:cubicBezTo>
                    <a:lnTo>
                      <a:pt x="564029" y="293319"/>
                    </a:lnTo>
                    <a:cubicBezTo>
                      <a:pt x="564029" y="291256"/>
                      <a:pt x="564807" y="289967"/>
                      <a:pt x="565844" y="288678"/>
                    </a:cubicBezTo>
                    <a:cubicBezTo>
                      <a:pt x="567140" y="287647"/>
                      <a:pt x="568437" y="287131"/>
                      <a:pt x="569992" y="287131"/>
                    </a:cubicBezTo>
                    <a:close/>
                    <a:moveTo>
                      <a:pt x="532028" y="287131"/>
                    </a:moveTo>
                    <a:cubicBezTo>
                      <a:pt x="533584" y="287131"/>
                      <a:pt x="534880" y="287647"/>
                      <a:pt x="536176" y="288678"/>
                    </a:cubicBezTo>
                    <a:cubicBezTo>
                      <a:pt x="537213" y="289967"/>
                      <a:pt x="537991" y="291256"/>
                      <a:pt x="537991" y="293319"/>
                    </a:cubicBezTo>
                    <a:lnTo>
                      <a:pt x="537991" y="307241"/>
                    </a:lnTo>
                    <a:cubicBezTo>
                      <a:pt x="537991" y="309045"/>
                      <a:pt x="537213" y="310592"/>
                      <a:pt x="536176" y="311623"/>
                    </a:cubicBezTo>
                    <a:cubicBezTo>
                      <a:pt x="534880" y="312655"/>
                      <a:pt x="533584" y="313170"/>
                      <a:pt x="532028" y="313170"/>
                    </a:cubicBezTo>
                    <a:cubicBezTo>
                      <a:pt x="530473" y="313170"/>
                      <a:pt x="528917" y="312655"/>
                      <a:pt x="527880" y="311623"/>
                    </a:cubicBezTo>
                    <a:cubicBezTo>
                      <a:pt x="526584" y="310592"/>
                      <a:pt x="526065" y="309045"/>
                      <a:pt x="526065" y="307241"/>
                    </a:cubicBezTo>
                    <a:lnTo>
                      <a:pt x="526065" y="293319"/>
                    </a:lnTo>
                    <a:cubicBezTo>
                      <a:pt x="526065" y="291256"/>
                      <a:pt x="526584" y="289967"/>
                      <a:pt x="527880" y="288678"/>
                    </a:cubicBezTo>
                    <a:cubicBezTo>
                      <a:pt x="528917" y="287647"/>
                      <a:pt x="530473" y="287131"/>
                      <a:pt x="532028" y="287131"/>
                    </a:cubicBezTo>
                    <a:close/>
                    <a:moveTo>
                      <a:pt x="493817" y="287131"/>
                    </a:moveTo>
                    <a:cubicBezTo>
                      <a:pt x="495363" y="287131"/>
                      <a:pt x="496909" y="287647"/>
                      <a:pt x="497940" y="288678"/>
                    </a:cubicBezTo>
                    <a:cubicBezTo>
                      <a:pt x="499229" y="289967"/>
                      <a:pt x="499744" y="291256"/>
                      <a:pt x="499744" y="293319"/>
                    </a:cubicBezTo>
                    <a:lnTo>
                      <a:pt x="499744" y="307241"/>
                    </a:lnTo>
                    <a:cubicBezTo>
                      <a:pt x="499744" y="309045"/>
                      <a:pt x="499229" y="310592"/>
                      <a:pt x="497940" y="311623"/>
                    </a:cubicBezTo>
                    <a:cubicBezTo>
                      <a:pt x="496909" y="312655"/>
                      <a:pt x="495363" y="313170"/>
                      <a:pt x="493817" y="313170"/>
                    </a:cubicBezTo>
                    <a:cubicBezTo>
                      <a:pt x="492270" y="313170"/>
                      <a:pt x="490982" y="312655"/>
                      <a:pt x="489693" y="311623"/>
                    </a:cubicBezTo>
                    <a:cubicBezTo>
                      <a:pt x="488662" y="310592"/>
                      <a:pt x="487889" y="309045"/>
                      <a:pt x="487889" y="307241"/>
                    </a:cubicBezTo>
                    <a:lnTo>
                      <a:pt x="487889" y="293319"/>
                    </a:lnTo>
                    <a:cubicBezTo>
                      <a:pt x="487889" y="291256"/>
                      <a:pt x="488662" y="289967"/>
                      <a:pt x="489693" y="288678"/>
                    </a:cubicBezTo>
                    <a:cubicBezTo>
                      <a:pt x="490982" y="287647"/>
                      <a:pt x="492270" y="287131"/>
                      <a:pt x="493817" y="287131"/>
                    </a:cubicBezTo>
                    <a:close/>
                    <a:moveTo>
                      <a:pt x="455888" y="287131"/>
                    </a:moveTo>
                    <a:cubicBezTo>
                      <a:pt x="457444" y="287131"/>
                      <a:pt x="458740" y="287647"/>
                      <a:pt x="460036" y="288678"/>
                    </a:cubicBezTo>
                    <a:cubicBezTo>
                      <a:pt x="461073" y="289967"/>
                      <a:pt x="461851" y="291256"/>
                      <a:pt x="461851" y="293319"/>
                    </a:cubicBezTo>
                    <a:lnTo>
                      <a:pt x="461851" y="307241"/>
                    </a:lnTo>
                    <a:cubicBezTo>
                      <a:pt x="461851" y="309045"/>
                      <a:pt x="461073" y="310592"/>
                      <a:pt x="460036" y="311623"/>
                    </a:cubicBezTo>
                    <a:cubicBezTo>
                      <a:pt x="458740" y="312655"/>
                      <a:pt x="457444" y="313170"/>
                      <a:pt x="455888" y="313170"/>
                    </a:cubicBezTo>
                    <a:cubicBezTo>
                      <a:pt x="454333" y="313170"/>
                      <a:pt x="452777" y="312655"/>
                      <a:pt x="451740" y="311623"/>
                    </a:cubicBezTo>
                    <a:cubicBezTo>
                      <a:pt x="450444" y="310592"/>
                      <a:pt x="449925" y="309045"/>
                      <a:pt x="449925" y="307241"/>
                    </a:cubicBezTo>
                    <a:lnTo>
                      <a:pt x="449925" y="293319"/>
                    </a:lnTo>
                    <a:cubicBezTo>
                      <a:pt x="449925" y="291256"/>
                      <a:pt x="450444" y="289967"/>
                      <a:pt x="451740" y="288678"/>
                    </a:cubicBezTo>
                    <a:cubicBezTo>
                      <a:pt x="452777" y="287647"/>
                      <a:pt x="454333" y="287131"/>
                      <a:pt x="455888" y="287131"/>
                    </a:cubicBezTo>
                    <a:close/>
                    <a:moveTo>
                      <a:pt x="417689" y="287131"/>
                    </a:moveTo>
                    <a:cubicBezTo>
                      <a:pt x="419232" y="287131"/>
                      <a:pt x="420775" y="287647"/>
                      <a:pt x="421804" y="288678"/>
                    </a:cubicBezTo>
                    <a:cubicBezTo>
                      <a:pt x="423090" y="289967"/>
                      <a:pt x="423604" y="291256"/>
                      <a:pt x="423604" y="293319"/>
                    </a:cubicBezTo>
                    <a:lnTo>
                      <a:pt x="423604" y="307241"/>
                    </a:lnTo>
                    <a:cubicBezTo>
                      <a:pt x="423604" y="309045"/>
                      <a:pt x="423090" y="310592"/>
                      <a:pt x="421804" y="311623"/>
                    </a:cubicBezTo>
                    <a:cubicBezTo>
                      <a:pt x="420775" y="312655"/>
                      <a:pt x="419232" y="313170"/>
                      <a:pt x="417689" y="313170"/>
                    </a:cubicBezTo>
                    <a:cubicBezTo>
                      <a:pt x="416146" y="313170"/>
                      <a:pt x="414860" y="312655"/>
                      <a:pt x="413574" y="311623"/>
                    </a:cubicBezTo>
                    <a:cubicBezTo>
                      <a:pt x="412546" y="310592"/>
                      <a:pt x="412031" y="309045"/>
                      <a:pt x="412031" y="307241"/>
                    </a:cubicBezTo>
                    <a:lnTo>
                      <a:pt x="412031" y="293319"/>
                    </a:lnTo>
                    <a:cubicBezTo>
                      <a:pt x="412031" y="291256"/>
                      <a:pt x="412546" y="289967"/>
                      <a:pt x="413574" y="288678"/>
                    </a:cubicBezTo>
                    <a:cubicBezTo>
                      <a:pt x="414860" y="287647"/>
                      <a:pt x="416146" y="287131"/>
                      <a:pt x="417689" y="287131"/>
                    </a:cubicBezTo>
                    <a:close/>
                    <a:moveTo>
                      <a:pt x="190527" y="287131"/>
                    </a:moveTo>
                    <a:cubicBezTo>
                      <a:pt x="192073" y="287131"/>
                      <a:pt x="193362" y="287647"/>
                      <a:pt x="194650" y="288678"/>
                    </a:cubicBezTo>
                    <a:cubicBezTo>
                      <a:pt x="195681" y="289967"/>
                      <a:pt x="196454" y="291256"/>
                      <a:pt x="196454" y="293319"/>
                    </a:cubicBezTo>
                    <a:lnTo>
                      <a:pt x="196454" y="307241"/>
                    </a:lnTo>
                    <a:cubicBezTo>
                      <a:pt x="196454" y="309045"/>
                      <a:pt x="195681" y="310592"/>
                      <a:pt x="194650" y="311623"/>
                    </a:cubicBezTo>
                    <a:cubicBezTo>
                      <a:pt x="193362" y="312655"/>
                      <a:pt x="192073" y="313170"/>
                      <a:pt x="190527" y="313170"/>
                    </a:cubicBezTo>
                    <a:cubicBezTo>
                      <a:pt x="188980" y="313170"/>
                      <a:pt x="187434" y="312655"/>
                      <a:pt x="186403" y="311623"/>
                    </a:cubicBezTo>
                    <a:cubicBezTo>
                      <a:pt x="185115" y="310592"/>
                      <a:pt x="184599" y="309045"/>
                      <a:pt x="184599" y="307241"/>
                    </a:cubicBezTo>
                    <a:lnTo>
                      <a:pt x="184599" y="293319"/>
                    </a:lnTo>
                    <a:cubicBezTo>
                      <a:pt x="184599" y="291256"/>
                      <a:pt x="185115" y="289967"/>
                      <a:pt x="186403" y="288678"/>
                    </a:cubicBezTo>
                    <a:cubicBezTo>
                      <a:pt x="187434" y="287647"/>
                      <a:pt x="188980" y="287131"/>
                      <a:pt x="190527" y="287131"/>
                    </a:cubicBezTo>
                    <a:close/>
                    <a:moveTo>
                      <a:pt x="152280" y="287131"/>
                    </a:moveTo>
                    <a:cubicBezTo>
                      <a:pt x="153827" y="287131"/>
                      <a:pt x="155373" y="287647"/>
                      <a:pt x="156404" y="288678"/>
                    </a:cubicBezTo>
                    <a:cubicBezTo>
                      <a:pt x="157692" y="289967"/>
                      <a:pt x="158208" y="291256"/>
                      <a:pt x="158208" y="293319"/>
                    </a:cubicBezTo>
                    <a:lnTo>
                      <a:pt x="158208" y="307241"/>
                    </a:lnTo>
                    <a:cubicBezTo>
                      <a:pt x="158208" y="309045"/>
                      <a:pt x="157692" y="310592"/>
                      <a:pt x="156404" y="311623"/>
                    </a:cubicBezTo>
                    <a:cubicBezTo>
                      <a:pt x="155373" y="312655"/>
                      <a:pt x="153827" y="313170"/>
                      <a:pt x="152280" y="313170"/>
                    </a:cubicBezTo>
                    <a:cubicBezTo>
                      <a:pt x="150734" y="313170"/>
                      <a:pt x="149445" y="312655"/>
                      <a:pt x="148157" y="311623"/>
                    </a:cubicBezTo>
                    <a:cubicBezTo>
                      <a:pt x="147126" y="310592"/>
                      <a:pt x="146353" y="309045"/>
                      <a:pt x="146353" y="307241"/>
                    </a:cubicBezTo>
                    <a:lnTo>
                      <a:pt x="146353" y="293319"/>
                    </a:lnTo>
                    <a:cubicBezTo>
                      <a:pt x="146353" y="291256"/>
                      <a:pt x="147126" y="289967"/>
                      <a:pt x="148157" y="288678"/>
                    </a:cubicBezTo>
                    <a:cubicBezTo>
                      <a:pt x="149445" y="287647"/>
                      <a:pt x="150734" y="287131"/>
                      <a:pt x="152280" y="287131"/>
                    </a:cubicBezTo>
                    <a:close/>
                    <a:moveTo>
                      <a:pt x="114351" y="287131"/>
                    </a:moveTo>
                    <a:cubicBezTo>
                      <a:pt x="115906" y="287131"/>
                      <a:pt x="117203" y="287647"/>
                      <a:pt x="118499" y="288678"/>
                    </a:cubicBezTo>
                    <a:cubicBezTo>
                      <a:pt x="119795" y="289967"/>
                      <a:pt x="120314" y="291256"/>
                      <a:pt x="120314" y="293319"/>
                    </a:cubicBezTo>
                    <a:lnTo>
                      <a:pt x="120314" y="307241"/>
                    </a:lnTo>
                    <a:cubicBezTo>
                      <a:pt x="120314" y="309045"/>
                      <a:pt x="119536" y="310592"/>
                      <a:pt x="118499" y="311623"/>
                    </a:cubicBezTo>
                    <a:cubicBezTo>
                      <a:pt x="117203" y="312655"/>
                      <a:pt x="115906" y="313170"/>
                      <a:pt x="114351" y="313170"/>
                    </a:cubicBezTo>
                    <a:cubicBezTo>
                      <a:pt x="112795" y="313170"/>
                      <a:pt x="111240" y="312655"/>
                      <a:pt x="110203" y="311623"/>
                    </a:cubicBezTo>
                    <a:cubicBezTo>
                      <a:pt x="108906" y="310592"/>
                      <a:pt x="108388" y="309045"/>
                      <a:pt x="108388" y="307241"/>
                    </a:cubicBezTo>
                    <a:lnTo>
                      <a:pt x="108388" y="293319"/>
                    </a:lnTo>
                    <a:cubicBezTo>
                      <a:pt x="108388" y="291256"/>
                      <a:pt x="108906" y="289967"/>
                      <a:pt x="110203" y="288678"/>
                    </a:cubicBezTo>
                    <a:cubicBezTo>
                      <a:pt x="111240" y="287647"/>
                      <a:pt x="112795" y="287131"/>
                      <a:pt x="114351" y="287131"/>
                    </a:cubicBezTo>
                    <a:close/>
                    <a:moveTo>
                      <a:pt x="76410" y="287131"/>
                    </a:moveTo>
                    <a:cubicBezTo>
                      <a:pt x="77953" y="287131"/>
                      <a:pt x="79239" y="287647"/>
                      <a:pt x="80268" y="288678"/>
                    </a:cubicBezTo>
                    <a:cubicBezTo>
                      <a:pt x="81553" y="289967"/>
                      <a:pt x="82068" y="291256"/>
                      <a:pt x="82068" y="293319"/>
                    </a:cubicBezTo>
                    <a:lnTo>
                      <a:pt x="82068" y="307241"/>
                    </a:lnTo>
                    <a:cubicBezTo>
                      <a:pt x="82068" y="309045"/>
                      <a:pt x="81553" y="310592"/>
                      <a:pt x="80268" y="311623"/>
                    </a:cubicBezTo>
                    <a:cubicBezTo>
                      <a:pt x="79239" y="312655"/>
                      <a:pt x="77953" y="313170"/>
                      <a:pt x="76410" y="313170"/>
                    </a:cubicBezTo>
                    <a:cubicBezTo>
                      <a:pt x="74610" y="313170"/>
                      <a:pt x="73324" y="312655"/>
                      <a:pt x="72038" y="311623"/>
                    </a:cubicBezTo>
                    <a:cubicBezTo>
                      <a:pt x="71009" y="310592"/>
                      <a:pt x="70495" y="309045"/>
                      <a:pt x="70495" y="307241"/>
                    </a:cubicBezTo>
                    <a:lnTo>
                      <a:pt x="70495" y="293319"/>
                    </a:lnTo>
                    <a:cubicBezTo>
                      <a:pt x="70495" y="291256"/>
                      <a:pt x="71009" y="289967"/>
                      <a:pt x="72038" y="288678"/>
                    </a:cubicBezTo>
                    <a:cubicBezTo>
                      <a:pt x="73324" y="287647"/>
                      <a:pt x="74610" y="287131"/>
                      <a:pt x="76410" y="287131"/>
                    </a:cubicBezTo>
                    <a:close/>
                    <a:moveTo>
                      <a:pt x="38211" y="287131"/>
                    </a:moveTo>
                    <a:cubicBezTo>
                      <a:pt x="39766" y="287131"/>
                      <a:pt x="41063" y="287647"/>
                      <a:pt x="42359" y="288678"/>
                    </a:cubicBezTo>
                    <a:cubicBezTo>
                      <a:pt x="43655" y="289967"/>
                      <a:pt x="44174" y="291256"/>
                      <a:pt x="44174" y="293319"/>
                    </a:cubicBezTo>
                    <a:lnTo>
                      <a:pt x="44174" y="307241"/>
                    </a:lnTo>
                    <a:cubicBezTo>
                      <a:pt x="44174" y="309045"/>
                      <a:pt x="43655" y="310592"/>
                      <a:pt x="42359" y="311623"/>
                    </a:cubicBezTo>
                    <a:cubicBezTo>
                      <a:pt x="41063" y="312655"/>
                      <a:pt x="39766" y="313170"/>
                      <a:pt x="38211" y="313170"/>
                    </a:cubicBezTo>
                    <a:cubicBezTo>
                      <a:pt x="36655" y="313170"/>
                      <a:pt x="35359" y="312655"/>
                      <a:pt x="34063" y="311623"/>
                    </a:cubicBezTo>
                    <a:cubicBezTo>
                      <a:pt x="33026" y="310592"/>
                      <a:pt x="32248" y="309045"/>
                      <a:pt x="32248" y="307241"/>
                    </a:cubicBezTo>
                    <a:lnTo>
                      <a:pt x="32248" y="293319"/>
                    </a:lnTo>
                    <a:cubicBezTo>
                      <a:pt x="32248" y="291256"/>
                      <a:pt x="33026" y="289967"/>
                      <a:pt x="34063" y="288678"/>
                    </a:cubicBezTo>
                    <a:cubicBezTo>
                      <a:pt x="35359" y="287647"/>
                      <a:pt x="36655" y="287131"/>
                      <a:pt x="38211" y="287131"/>
                    </a:cubicBezTo>
                    <a:close/>
                    <a:moveTo>
                      <a:pt x="184599" y="247473"/>
                    </a:moveTo>
                    <a:cubicBezTo>
                      <a:pt x="185884" y="250309"/>
                      <a:pt x="187168" y="253146"/>
                      <a:pt x="188710" y="255724"/>
                    </a:cubicBezTo>
                    <a:lnTo>
                      <a:pt x="188710" y="262170"/>
                    </a:lnTo>
                    <a:cubicBezTo>
                      <a:pt x="188710" y="263459"/>
                      <a:pt x="189224" y="263975"/>
                      <a:pt x="190508" y="263975"/>
                    </a:cubicBezTo>
                    <a:cubicBezTo>
                      <a:pt x="191536" y="263975"/>
                      <a:pt x="192307" y="263459"/>
                      <a:pt x="192307" y="262170"/>
                    </a:cubicBezTo>
                    <a:lnTo>
                      <a:pt x="192307" y="261912"/>
                    </a:lnTo>
                    <a:cubicBezTo>
                      <a:pt x="193078" y="263201"/>
                      <a:pt x="193848" y="264490"/>
                      <a:pt x="194619" y="265779"/>
                    </a:cubicBezTo>
                    <a:cubicBezTo>
                      <a:pt x="194619" y="265779"/>
                      <a:pt x="194619" y="266037"/>
                      <a:pt x="194619" y="266037"/>
                    </a:cubicBezTo>
                    <a:cubicBezTo>
                      <a:pt x="193335" y="267069"/>
                      <a:pt x="192050" y="267584"/>
                      <a:pt x="190508" y="267584"/>
                    </a:cubicBezTo>
                    <a:cubicBezTo>
                      <a:pt x="188967" y="267584"/>
                      <a:pt x="187425" y="267069"/>
                      <a:pt x="186398" y="266037"/>
                    </a:cubicBezTo>
                    <a:cubicBezTo>
                      <a:pt x="185113" y="265006"/>
                      <a:pt x="184599" y="263459"/>
                      <a:pt x="184599" y="261654"/>
                    </a:cubicBezTo>
                    <a:lnTo>
                      <a:pt x="184599" y="247731"/>
                    </a:lnTo>
                    <a:cubicBezTo>
                      <a:pt x="184599" y="247731"/>
                      <a:pt x="184599" y="247473"/>
                      <a:pt x="184599" y="247473"/>
                    </a:cubicBezTo>
                    <a:close/>
                    <a:moveTo>
                      <a:pt x="569992" y="245156"/>
                    </a:moveTo>
                    <a:cubicBezTo>
                      <a:pt x="568955" y="245156"/>
                      <a:pt x="568177" y="245671"/>
                      <a:pt x="568177" y="246960"/>
                    </a:cubicBezTo>
                    <a:lnTo>
                      <a:pt x="568177" y="262429"/>
                    </a:lnTo>
                    <a:cubicBezTo>
                      <a:pt x="568177" y="263460"/>
                      <a:pt x="568955" y="263976"/>
                      <a:pt x="569992" y="263976"/>
                    </a:cubicBezTo>
                    <a:cubicBezTo>
                      <a:pt x="571289" y="263976"/>
                      <a:pt x="571807" y="263460"/>
                      <a:pt x="571807" y="262429"/>
                    </a:cubicBezTo>
                    <a:lnTo>
                      <a:pt x="571807" y="246960"/>
                    </a:lnTo>
                    <a:cubicBezTo>
                      <a:pt x="571807" y="245671"/>
                      <a:pt x="571289" y="245156"/>
                      <a:pt x="569992" y="245156"/>
                    </a:cubicBezTo>
                    <a:close/>
                    <a:moveTo>
                      <a:pt x="493817" y="245156"/>
                    </a:moveTo>
                    <a:cubicBezTo>
                      <a:pt x="492786" y="245156"/>
                      <a:pt x="492013" y="245671"/>
                      <a:pt x="492013" y="246960"/>
                    </a:cubicBezTo>
                    <a:lnTo>
                      <a:pt x="492013" y="262429"/>
                    </a:lnTo>
                    <a:cubicBezTo>
                      <a:pt x="492013" y="263460"/>
                      <a:pt x="492786" y="263976"/>
                      <a:pt x="493817" y="263976"/>
                    </a:cubicBezTo>
                    <a:cubicBezTo>
                      <a:pt x="495105" y="263976"/>
                      <a:pt x="495621" y="263460"/>
                      <a:pt x="495621" y="262429"/>
                    </a:cubicBezTo>
                    <a:lnTo>
                      <a:pt x="495621" y="246960"/>
                    </a:lnTo>
                    <a:cubicBezTo>
                      <a:pt x="495621" y="245671"/>
                      <a:pt x="495105" y="245156"/>
                      <a:pt x="493817" y="245156"/>
                    </a:cubicBezTo>
                    <a:close/>
                    <a:moveTo>
                      <a:pt x="455888" y="245156"/>
                    </a:moveTo>
                    <a:cubicBezTo>
                      <a:pt x="454592" y="245156"/>
                      <a:pt x="454073" y="245671"/>
                      <a:pt x="454073" y="246960"/>
                    </a:cubicBezTo>
                    <a:lnTo>
                      <a:pt x="454073" y="262429"/>
                    </a:lnTo>
                    <a:cubicBezTo>
                      <a:pt x="454073" y="263460"/>
                      <a:pt x="454592" y="263976"/>
                      <a:pt x="455888" y="263976"/>
                    </a:cubicBezTo>
                    <a:cubicBezTo>
                      <a:pt x="456925" y="263976"/>
                      <a:pt x="457703" y="263460"/>
                      <a:pt x="457703" y="262429"/>
                    </a:cubicBezTo>
                    <a:lnTo>
                      <a:pt x="457703" y="246960"/>
                    </a:lnTo>
                    <a:cubicBezTo>
                      <a:pt x="457703" y="245671"/>
                      <a:pt x="456925" y="245156"/>
                      <a:pt x="455888" y="245156"/>
                    </a:cubicBezTo>
                    <a:close/>
                    <a:moveTo>
                      <a:pt x="152280" y="245156"/>
                    </a:moveTo>
                    <a:cubicBezTo>
                      <a:pt x="151249" y="245156"/>
                      <a:pt x="150476" y="245671"/>
                      <a:pt x="150476" y="246960"/>
                    </a:cubicBezTo>
                    <a:lnTo>
                      <a:pt x="150476" y="262429"/>
                    </a:lnTo>
                    <a:cubicBezTo>
                      <a:pt x="150476" y="263460"/>
                      <a:pt x="151249" y="263976"/>
                      <a:pt x="152280" y="263976"/>
                    </a:cubicBezTo>
                    <a:cubicBezTo>
                      <a:pt x="153569" y="263976"/>
                      <a:pt x="154084" y="263460"/>
                      <a:pt x="154084" y="262429"/>
                    </a:cubicBezTo>
                    <a:lnTo>
                      <a:pt x="154084" y="246960"/>
                    </a:lnTo>
                    <a:cubicBezTo>
                      <a:pt x="154084" y="245671"/>
                      <a:pt x="153569" y="245156"/>
                      <a:pt x="152280" y="245156"/>
                    </a:cubicBezTo>
                    <a:close/>
                    <a:moveTo>
                      <a:pt x="114351" y="245156"/>
                    </a:moveTo>
                    <a:cubicBezTo>
                      <a:pt x="113054" y="245156"/>
                      <a:pt x="112536" y="245671"/>
                      <a:pt x="112536" y="246960"/>
                    </a:cubicBezTo>
                    <a:lnTo>
                      <a:pt x="112536" y="262429"/>
                    </a:lnTo>
                    <a:cubicBezTo>
                      <a:pt x="112536" y="263460"/>
                      <a:pt x="113054" y="263976"/>
                      <a:pt x="114351" y="263976"/>
                    </a:cubicBezTo>
                    <a:cubicBezTo>
                      <a:pt x="115388" y="263976"/>
                      <a:pt x="116166" y="263460"/>
                      <a:pt x="116166" y="262429"/>
                    </a:cubicBezTo>
                    <a:lnTo>
                      <a:pt x="116166" y="246960"/>
                    </a:lnTo>
                    <a:cubicBezTo>
                      <a:pt x="116166" y="245671"/>
                      <a:pt x="115388" y="245156"/>
                      <a:pt x="114351" y="245156"/>
                    </a:cubicBezTo>
                    <a:close/>
                    <a:moveTo>
                      <a:pt x="38211" y="245156"/>
                    </a:moveTo>
                    <a:cubicBezTo>
                      <a:pt x="36914" y="245156"/>
                      <a:pt x="36396" y="245671"/>
                      <a:pt x="36396" y="246960"/>
                    </a:cubicBezTo>
                    <a:lnTo>
                      <a:pt x="36396" y="262429"/>
                    </a:lnTo>
                    <a:cubicBezTo>
                      <a:pt x="36396" y="263460"/>
                      <a:pt x="37174" y="263976"/>
                      <a:pt x="38211" y="263976"/>
                    </a:cubicBezTo>
                    <a:cubicBezTo>
                      <a:pt x="39507" y="263976"/>
                      <a:pt x="40026" y="263460"/>
                      <a:pt x="40026" y="262429"/>
                    </a:cubicBezTo>
                    <a:lnTo>
                      <a:pt x="40026" y="246960"/>
                    </a:lnTo>
                    <a:cubicBezTo>
                      <a:pt x="40026" y="245671"/>
                      <a:pt x="39507" y="245156"/>
                      <a:pt x="38211" y="245156"/>
                    </a:cubicBezTo>
                    <a:close/>
                    <a:moveTo>
                      <a:pt x="569992" y="241546"/>
                    </a:moveTo>
                    <a:cubicBezTo>
                      <a:pt x="571548" y="241546"/>
                      <a:pt x="572844" y="242320"/>
                      <a:pt x="574140" y="243351"/>
                    </a:cubicBezTo>
                    <a:cubicBezTo>
                      <a:pt x="575437" y="244382"/>
                      <a:pt x="575955" y="245671"/>
                      <a:pt x="575955" y="247734"/>
                    </a:cubicBezTo>
                    <a:lnTo>
                      <a:pt x="575955" y="261656"/>
                    </a:lnTo>
                    <a:cubicBezTo>
                      <a:pt x="575955" y="263460"/>
                      <a:pt x="575437" y="265007"/>
                      <a:pt x="574140" y="266038"/>
                    </a:cubicBezTo>
                    <a:cubicBezTo>
                      <a:pt x="573103" y="267070"/>
                      <a:pt x="571548" y="267585"/>
                      <a:pt x="569992" y="267585"/>
                    </a:cubicBezTo>
                    <a:cubicBezTo>
                      <a:pt x="568437" y="267585"/>
                      <a:pt x="567140" y="267070"/>
                      <a:pt x="565844" y="266038"/>
                    </a:cubicBezTo>
                    <a:cubicBezTo>
                      <a:pt x="564807" y="265007"/>
                      <a:pt x="564029" y="263460"/>
                      <a:pt x="564029" y="261656"/>
                    </a:cubicBezTo>
                    <a:lnTo>
                      <a:pt x="564029" y="247734"/>
                    </a:lnTo>
                    <a:cubicBezTo>
                      <a:pt x="564029" y="245671"/>
                      <a:pt x="564807" y="244382"/>
                      <a:pt x="565844" y="243351"/>
                    </a:cubicBezTo>
                    <a:cubicBezTo>
                      <a:pt x="567140" y="242320"/>
                      <a:pt x="568437" y="241546"/>
                      <a:pt x="569992" y="241546"/>
                    </a:cubicBezTo>
                    <a:close/>
                    <a:moveTo>
                      <a:pt x="529946" y="241546"/>
                    </a:moveTo>
                    <a:lnTo>
                      <a:pt x="534109" y="241546"/>
                    </a:lnTo>
                    <a:lnTo>
                      <a:pt x="534109" y="267585"/>
                    </a:lnTo>
                    <a:lnTo>
                      <a:pt x="529946" y="267585"/>
                    </a:lnTo>
                    <a:close/>
                    <a:moveTo>
                      <a:pt x="493817" y="241546"/>
                    </a:moveTo>
                    <a:cubicBezTo>
                      <a:pt x="495363" y="241546"/>
                      <a:pt x="496909" y="242320"/>
                      <a:pt x="497940" y="243351"/>
                    </a:cubicBezTo>
                    <a:cubicBezTo>
                      <a:pt x="499229" y="244382"/>
                      <a:pt x="499744" y="245671"/>
                      <a:pt x="499744" y="247734"/>
                    </a:cubicBezTo>
                    <a:lnTo>
                      <a:pt x="499744" y="261656"/>
                    </a:lnTo>
                    <a:cubicBezTo>
                      <a:pt x="499744" y="263460"/>
                      <a:pt x="499229" y="265007"/>
                      <a:pt x="497940" y="266038"/>
                    </a:cubicBezTo>
                    <a:cubicBezTo>
                      <a:pt x="496909" y="267070"/>
                      <a:pt x="495363" y="267585"/>
                      <a:pt x="493817" y="267585"/>
                    </a:cubicBezTo>
                    <a:cubicBezTo>
                      <a:pt x="492270" y="267585"/>
                      <a:pt x="490982" y="267070"/>
                      <a:pt x="489693" y="266038"/>
                    </a:cubicBezTo>
                    <a:cubicBezTo>
                      <a:pt x="488662" y="265007"/>
                      <a:pt x="487889" y="263460"/>
                      <a:pt x="487889" y="261656"/>
                    </a:cubicBezTo>
                    <a:lnTo>
                      <a:pt x="487889" y="247734"/>
                    </a:lnTo>
                    <a:cubicBezTo>
                      <a:pt x="487889" y="245671"/>
                      <a:pt x="488662" y="244382"/>
                      <a:pt x="489693" y="243351"/>
                    </a:cubicBezTo>
                    <a:cubicBezTo>
                      <a:pt x="490982" y="242320"/>
                      <a:pt x="492270" y="241546"/>
                      <a:pt x="493817" y="241546"/>
                    </a:cubicBezTo>
                    <a:close/>
                    <a:moveTo>
                      <a:pt x="455888" y="241546"/>
                    </a:moveTo>
                    <a:cubicBezTo>
                      <a:pt x="457444" y="241546"/>
                      <a:pt x="458740" y="242320"/>
                      <a:pt x="460036" y="243351"/>
                    </a:cubicBezTo>
                    <a:cubicBezTo>
                      <a:pt x="461073" y="244382"/>
                      <a:pt x="461851" y="245671"/>
                      <a:pt x="461851" y="247734"/>
                    </a:cubicBezTo>
                    <a:lnTo>
                      <a:pt x="461851" y="261656"/>
                    </a:lnTo>
                    <a:cubicBezTo>
                      <a:pt x="461851" y="263460"/>
                      <a:pt x="461073" y="265007"/>
                      <a:pt x="460036" y="266038"/>
                    </a:cubicBezTo>
                    <a:cubicBezTo>
                      <a:pt x="458740" y="267070"/>
                      <a:pt x="457444" y="267585"/>
                      <a:pt x="455888" y="267585"/>
                    </a:cubicBezTo>
                    <a:cubicBezTo>
                      <a:pt x="454333" y="267585"/>
                      <a:pt x="452777" y="267070"/>
                      <a:pt x="451740" y="266038"/>
                    </a:cubicBezTo>
                    <a:cubicBezTo>
                      <a:pt x="450444" y="265007"/>
                      <a:pt x="449925" y="263460"/>
                      <a:pt x="449925" y="261656"/>
                    </a:cubicBezTo>
                    <a:lnTo>
                      <a:pt x="449925" y="247734"/>
                    </a:lnTo>
                    <a:cubicBezTo>
                      <a:pt x="449925" y="245671"/>
                      <a:pt x="450444" y="244382"/>
                      <a:pt x="451740" y="243351"/>
                    </a:cubicBezTo>
                    <a:cubicBezTo>
                      <a:pt x="452777" y="242320"/>
                      <a:pt x="454333" y="241546"/>
                      <a:pt x="455888" y="241546"/>
                    </a:cubicBezTo>
                    <a:close/>
                    <a:moveTo>
                      <a:pt x="152280" y="241546"/>
                    </a:moveTo>
                    <a:cubicBezTo>
                      <a:pt x="153827" y="241546"/>
                      <a:pt x="155373" y="242320"/>
                      <a:pt x="156404" y="243351"/>
                    </a:cubicBezTo>
                    <a:cubicBezTo>
                      <a:pt x="157692" y="244382"/>
                      <a:pt x="158208" y="245671"/>
                      <a:pt x="158208" y="247734"/>
                    </a:cubicBezTo>
                    <a:lnTo>
                      <a:pt x="158208" y="261656"/>
                    </a:lnTo>
                    <a:cubicBezTo>
                      <a:pt x="158208" y="263460"/>
                      <a:pt x="157692" y="265007"/>
                      <a:pt x="156404" y="266038"/>
                    </a:cubicBezTo>
                    <a:cubicBezTo>
                      <a:pt x="155373" y="267070"/>
                      <a:pt x="153827" y="267585"/>
                      <a:pt x="152280" y="267585"/>
                    </a:cubicBezTo>
                    <a:cubicBezTo>
                      <a:pt x="150734" y="267585"/>
                      <a:pt x="149445" y="267070"/>
                      <a:pt x="148157" y="266038"/>
                    </a:cubicBezTo>
                    <a:cubicBezTo>
                      <a:pt x="147126" y="265007"/>
                      <a:pt x="146353" y="263460"/>
                      <a:pt x="146353" y="261656"/>
                    </a:cubicBezTo>
                    <a:lnTo>
                      <a:pt x="146353" y="247734"/>
                    </a:lnTo>
                    <a:cubicBezTo>
                      <a:pt x="146353" y="245671"/>
                      <a:pt x="147126" y="244382"/>
                      <a:pt x="148157" y="243351"/>
                    </a:cubicBezTo>
                    <a:cubicBezTo>
                      <a:pt x="149445" y="242320"/>
                      <a:pt x="150734" y="241546"/>
                      <a:pt x="152280" y="241546"/>
                    </a:cubicBezTo>
                    <a:close/>
                    <a:moveTo>
                      <a:pt x="114351" y="241546"/>
                    </a:moveTo>
                    <a:cubicBezTo>
                      <a:pt x="115906" y="241546"/>
                      <a:pt x="117203" y="242320"/>
                      <a:pt x="118499" y="243351"/>
                    </a:cubicBezTo>
                    <a:cubicBezTo>
                      <a:pt x="119795" y="244382"/>
                      <a:pt x="120314" y="245671"/>
                      <a:pt x="120314" y="247734"/>
                    </a:cubicBezTo>
                    <a:lnTo>
                      <a:pt x="120314" y="261656"/>
                    </a:lnTo>
                    <a:cubicBezTo>
                      <a:pt x="120314" y="263460"/>
                      <a:pt x="119536" y="265007"/>
                      <a:pt x="118499" y="266038"/>
                    </a:cubicBezTo>
                    <a:cubicBezTo>
                      <a:pt x="117203" y="267070"/>
                      <a:pt x="115906" y="267585"/>
                      <a:pt x="114351" y="267585"/>
                    </a:cubicBezTo>
                    <a:cubicBezTo>
                      <a:pt x="112795" y="267585"/>
                      <a:pt x="111240" y="267070"/>
                      <a:pt x="110203" y="266038"/>
                    </a:cubicBezTo>
                    <a:cubicBezTo>
                      <a:pt x="108906" y="265007"/>
                      <a:pt x="108388" y="263460"/>
                      <a:pt x="108388" y="261656"/>
                    </a:cubicBezTo>
                    <a:lnTo>
                      <a:pt x="108388" y="247734"/>
                    </a:lnTo>
                    <a:cubicBezTo>
                      <a:pt x="108388" y="245671"/>
                      <a:pt x="108906" y="244382"/>
                      <a:pt x="110203" y="243351"/>
                    </a:cubicBezTo>
                    <a:cubicBezTo>
                      <a:pt x="111240" y="242320"/>
                      <a:pt x="112795" y="241546"/>
                      <a:pt x="114351" y="241546"/>
                    </a:cubicBezTo>
                    <a:close/>
                    <a:moveTo>
                      <a:pt x="74094" y="241546"/>
                    </a:moveTo>
                    <a:lnTo>
                      <a:pt x="78187" y="241546"/>
                    </a:lnTo>
                    <a:lnTo>
                      <a:pt x="78187" y="267585"/>
                    </a:lnTo>
                    <a:lnTo>
                      <a:pt x="74094" y="267585"/>
                    </a:lnTo>
                    <a:close/>
                    <a:moveTo>
                      <a:pt x="38211" y="241546"/>
                    </a:moveTo>
                    <a:cubicBezTo>
                      <a:pt x="39766" y="241546"/>
                      <a:pt x="41063" y="242320"/>
                      <a:pt x="42359" y="243351"/>
                    </a:cubicBezTo>
                    <a:cubicBezTo>
                      <a:pt x="43655" y="244382"/>
                      <a:pt x="44174" y="245671"/>
                      <a:pt x="44174" y="247734"/>
                    </a:cubicBezTo>
                    <a:lnTo>
                      <a:pt x="44174" y="261656"/>
                    </a:lnTo>
                    <a:cubicBezTo>
                      <a:pt x="44174" y="263460"/>
                      <a:pt x="43655" y="265007"/>
                      <a:pt x="42359" y="266038"/>
                    </a:cubicBezTo>
                    <a:cubicBezTo>
                      <a:pt x="41063" y="267070"/>
                      <a:pt x="39766" y="267585"/>
                      <a:pt x="38211" y="267585"/>
                    </a:cubicBezTo>
                    <a:cubicBezTo>
                      <a:pt x="36655" y="267585"/>
                      <a:pt x="35359" y="267070"/>
                      <a:pt x="34063" y="266038"/>
                    </a:cubicBezTo>
                    <a:cubicBezTo>
                      <a:pt x="33026" y="265007"/>
                      <a:pt x="32248" y="263460"/>
                      <a:pt x="32248" y="261656"/>
                    </a:cubicBezTo>
                    <a:lnTo>
                      <a:pt x="32248" y="247734"/>
                    </a:lnTo>
                    <a:cubicBezTo>
                      <a:pt x="32248" y="245671"/>
                      <a:pt x="33026" y="244382"/>
                      <a:pt x="34063" y="243351"/>
                    </a:cubicBezTo>
                    <a:cubicBezTo>
                      <a:pt x="35359" y="242320"/>
                      <a:pt x="36655" y="241546"/>
                      <a:pt x="38211" y="241546"/>
                    </a:cubicBezTo>
                    <a:close/>
                    <a:moveTo>
                      <a:pt x="532028" y="200297"/>
                    </a:moveTo>
                    <a:cubicBezTo>
                      <a:pt x="530732" y="200297"/>
                      <a:pt x="530213" y="201069"/>
                      <a:pt x="530213" y="202099"/>
                    </a:cubicBezTo>
                    <a:lnTo>
                      <a:pt x="530213" y="217553"/>
                    </a:lnTo>
                    <a:cubicBezTo>
                      <a:pt x="530213" y="218583"/>
                      <a:pt x="530732" y="219356"/>
                      <a:pt x="532028" y="219356"/>
                    </a:cubicBezTo>
                    <a:cubicBezTo>
                      <a:pt x="533065" y="219356"/>
                      <a:pt x="533843" y="218583"/>
                      <a:pt x="533843" y="217553"/>
                    </a:cubicBezTo>
                    <a:lnTo>
                      <a:pt x="533843" y="202099"/>
                    </a:lnTo>
                    <a:cubicBezTo>
                      <a:pt x="533843" y="201069"/>
                      <a:pt x="533065" y="200297"/>
                      <a:pt x="532028" y="200297"/>
                    </a:cubicBezTo>
                    <a:close/>
                    <a:moveTo>
                      <a:pt x="76410" y="200297"/>
                    </a:moveTo>
                    <a:cubicBezTo>
                      <a:pt x="75124" y="200297"/>
                      <a:pt x="74610" y="201069"/>
                      <a:pt x="74610" y="202099"/>
                    </a:cubicBezTo>
                    <a:lnTo>
                      <a:pt x="74610" y="217553"/>
                    </a:lnTo>
                    <a:cubicBezTo>
                      <a:pt x="74610" y="218583"/>
                      <a:pt x="75124" y="219356"/>
                      <a:pt x="76410" y="219356"/>
                    </a:cubicBezTo>
                    <a:cubicBezTo>
                      <a:pt x="77439" y="219356"/>
                      <a:pt x="77953" y="218583"/>
                      <a:pt x="77953" y="217553"/>
                    </a:cubicBezTo>
                    <a:lnTo>
                      <a:pt x="77953" y="202099"/>
                    </a:lnTo>
                    <a:cubicBezTo>
                      <a:pt x="77953" y="201069"/>
                      <a:pt x="77439" y="200297"/>
                      <a:pt x="76410" y="200297"/>
                    </a:cubicBezTo>
                    <a:close/>
                    <a:moveTo>
                      <a:pt x="567910" y="196948"/>
                    </a:moveTo>
                    <a:lnTo>
                      <a:pt x="572073" y="196948"/>
                    </a:lnTo>
                    <a:lnTo>
                      <a:pt x="572073" y="222704"/>
                    </a:lnTo>
                    <a:lnTo>
                      <a:pt x="567910" y="222704"/>
                    </a:lnTo>
                    <a:close/>
                    <a:moveTo>
                      <a:pt x="532028" y="196948"/>
                    </a:moveTo>
                    <a:cubicBezTo>
                      <a:pt x="533584" y="196948"/>
                      <a:pt x="534880" y="197463"/>
                      <a:pt x="536176" y="198494"/>
                    </a:cubicBezTo>
                    <a:cubicBezTo>
                      <a:pt x="537213" y="199524"/>
                      <a:pt x="537991" y="201069"/>
                      <a:pt x="537991" y="202872"/>
                    </a:cubicBezTo>
                    <a:lnTo>
                      <a:pt x="537991" y="216780"/>
                    </a:lnTo>
                    <a:cubicBezTo>
                      <a:pt x="537991" y="218583"/>
                      <a:pt x="537213" y="220129"/>
                      <a:pt x="536176" y="221159"/>
                    </a:cubicBezTo>
                    <a:cubicBezTo>
                      <a:pt x="534880" y="222189"/>
                      <a:pt x="533584" y="222704"/>
                      <a:pt x="532028" y="222704"/>
                    </a:cubicBezTo>
                    <a:cubicBezTo>
                      <a:pt x="530473" y="222704"/>
                      <a:pt x="528917" y="222189"/>
                      <a:pt x="527880" y="221159"/>
                    </a:cubicBezTo>
                    <a:cubicBezTo>
                      <a:pt x="526584" y="220129"/>
                      <a:pt x="526065" y="218583"/>
                      <a:pt x="526065" y="216780"/>
                    </a:cubicBezTo>
                    <a:lnTo>
                      <a:pt x="526065" y="202872"/>
                    </a:lnTo>
                    <a:cubicBezTo>
                      <a:pt x="526065" y="201069"/>
                      <a:pt x="526584" y="199524"/>
                      <a:pt x="527880" y="198494"/>
                    </a:cubicBezTo>
                    <a:cubicBezTo>
                      <a:pt x="528917" y="197463"/>
                      <a:pt x="530473" y="196948"/>
                      <a:pt x="532028" y="196948"/>
                    </a:cubicBezTo>
                    <a:close/>
                    <a:moveTo>
                      <a:pt x="491770" y="196948"/>
                    </a:moveTo>
                    <a:lnTo>
                      <a:pt x="495863" y="196948"/>
                    </a:lnTo>
                    <a:lnTo>
                      <a:pt x="495863" y="222704"/>
                    </a:lnTo>
                    <a:lnTo>
                      <a:pt x="491770" y="222704"/>
                    </a:lnTo>
                    <a:close/>
                    <a:moveTo>
                      <a:pt x="453806" y="196948"/>
                    </a:moveTo>
                    <a:lnTo>
                      <a:pt x="457969" y="196948"/>
                    </a:lnTo>
                    <a:lnTo>
                      <a:pt x="457969" y="222704"/>
                    </a:lnTo>
                    <a:lnTo>
                      <a:pt x="453806" y="222704"/>
                    </a:lnTo>
                    <a:close/>
                    <a:moveTo>
                      <a:pt x="150234" y="196948"/>
                    </a:moveTo>
                    <a:lnTo>
                      <a:pt x="154397" y="196948"/>
                    </a:lnTo>
                    <a:lnTo>
                      <a:pt x="154397" y="222704"/>
                    </a:lnTo>
                    <a:lnTo>
                      <a:pt x="150234" y="222704"/>
                    </a:lnTo>
                    <a:close/>
                    <a:moveTo>
                      <a:pt x="112270" y="196948"/>
                    </a:moveTo>
                    <a:lnTo>
                      <a:pt x="116433" y="196948"/>
                    </a:lnTo>
                    <a:lnTo>
                      <a:pt x="116433" y="222704"/>
                    </a:lnTo>
                    <a:lnTo>
                      <a:pt x="112270" y="222704"/>
                    </a:lnTo>
                    <a:close/>
                    <a:moveTo>
                      <a:pt x="76410" y="196948"/>
                    </a:moveTo>
                    <a:cubicBezTo>
                      <a:pt x="77953" y="196948"/>
                      <a:pt x="79239" y="197463"/>
                      <a:pt x="80268" y="198494"/>
                    </a:cubicBezTo>
                    <a:cubicBezTo>
                      <a:pt x="81553" y="199524"/>
                      <a:pt x="82068" y="201069"/>
                      <a:pt x="82068" y="202872"/>
                    </a:cubicBezTo>
                    <a:lnTo>
                      <a:pt x="82068" y="216780"/>
                    </a:lnTo>
                    <a:cubicBezTo>
                      <a:pt x="82068" y="218583"/>
                      <a:pt x="81553" y="220129"/>
                      <a:pt x="80268" y="221159"/>
                    </a:cubicBezTo>
                    <a:cubicBezTo>
                      <a:pt x="79239" y="222189"/>
                      <a:pt x="77953" y="222704"/>
                      <a:pt x="76410" y="222704"/>
                    </a:cubicBezTo>
                    <a:cubicBezTo>
                      <a:pt x="74610" y="222704"/>
                      <a:pt x="73324" y="222189"/>
                      <a:pt x="72038" y="221159"/>
                    </a:cubicBezTo>
                    <a:cubicBezTo>
                      <a:pt x="71009" y="220129"/>
                      <a:pt x="70495" y="218583"/>
                      <a:pt x="70495" y="216780"/>
                    </a:cubicBezTo>
                    <a:lnTo>
                      <a:pt x="70495" y="202872"/>
                    </a:lnTo>
                    <a:cubicBezTo>
                      <a:pt x="70495" y="201069"/>
                      <a:pt x="71009" y="199524"/>
                      <a:pt x="72038" y="198494"/>
                    </a:cubicBezTo>
                    <a:cubicBezTo>
                      <a:pt x="73324" y="197463"/>
                      <a:pt x="74610" y="196948"/>
                      <a:pt x="76410" y="196948"/>
                    </a:cubicBezTo>
                    <a:close/>
                    <a:moveTo>
                      <a:pt x="36129" y="196948"/>
                    </a:moveTo>
                    <a:lnTo>
                      <a:pt x="40292" y="196948"/>
                    </a:lnTo>
                    <a:lnTo>
                      <a:pt x="40292" y="222704"/>
                    </a:lnTo>
                    <a:lnTo>
                      <a:pt x="36129" y="222704"/>
                    </a:lnTo>
                    <a:close/>
                    <a:moveTo>
                      <a:pt x="569992" y="154641"/>
                    </a:moveTo>
                    <a:cubicBezTo>
                      <a:pt x="568955" y="154641"/>
                      <a:pt x="568177" y="155413"/>
                      <a:pt x="568177" y="156443"/>
                    </a:cubicBezTo>
                    <a:lnTo>
                      <a:pt x="568177" y="171897"/>
                    </a:lnTo>
                    <a:cubicBezTo>
                      <a:pt x="568177" y="172927"/>
                      <a:pt x="568955" y="173700"/>
                      <a:pt x="569992" y="173700"/>
                    </a:cubicBezTo>
                    <a:cubicBezTo>
                      <a:pt x="571289" y="173700"/>
                      <a:pt x="571807" y="172927"/>
                      <a:pt x="571807" y="171897"/>
                    </a:cubicBezTo>
                    <a:lnTo>
                      <a:pt x="571807" y="156443"/>
                    </a:lnTo>
                    <a:cubicBezTo>
                      <a:pt x="571807" y="155413"/>
                      <a:pt x="571289" y="154641"/>
                      <a:pt x="569992" y="154641"/>
                    </a:cubicBezTo>
                    <a:close/>
                    <a:moveTo>
                      <a:pt x="532028" y="154641"/>
                    </a:moveTo>
                    <a:cubicBezTo>
                      <a:pt x="530732" y="154641"/>
                      <a:pt x="530213" y="155413"/>
                      <a:pt x="530213" y="156443"/>
                    </a:cubicBezTo>
                    <a:lnTo>
                      <a:pt x="530213" y="171897"/>
                    </a:lnTo>
                    <a:cubicBezTo>
                      <a:pt x="530213" y="172927"/>
                      <a:pt x="530732" y="173700"/>
                      <a:pt x="532028" y="173700"/>
                    </a:cubicBezTo>
                    <a:cubicBezTo>
                      <a:pt x="533065" y="173700"/>
                      <a:pt x="533843" y="172927"/>
                      <a:pt x="533843" y="171897"/>
                    </a:cubicBezTo>
                    <a:lnTo>
                      <a:pt x="533843" y="156443"/>
                    </a:lnTo>
                    <a:cubicBezTo>
                      <a:pt x="533843" y="155413"/>
                      <a:pt x="533065" y="154641"/>
                      <a:pt x="532028" y="154641"/>
                    </a:cubicBezTo>
                    <a:close/>
                    <a:moveTo>
                      <a:pt x="493817" y="154641"/>
                    </a:moveTo>
                    <a:cubicBezTo>
                      <a:pt x="492786" y="154641"/>
                      <a:pt x="492013" y="155413"/>
                      <a:pt x="492013" y="156443"/>
                    </a:cubicBezTo>
                    <a:lnTo>
                      <a:pt x="492013" y="171897"/>
                    </a:lnTo>
                    <a:cubicBezTo>
                      <a:pt x="492013" y="172927"/>
                      <a:pt x="492786" y="173700"/>
                      <a:pt x="493817" y="173700"/>
                    </a:cubicBezTo>
                    <a:cubicBezTo>
                      <a:pt x="495105" y="173700"/>
                      <a:pt x="495621" y="172927"/>
                      <a:pt x="495621" y="171897"/>
                    </a:cubicBezTo>
                    <a:lnTo>
                      <a:pt x="495621" y="156443"/>
                    </a:lnTo>
                    <a:cubicBezTo>
                      <a:pt x="495621" y="155413"/>
                      <a:pt x="495105" y="154641"/>
                      <a:pt x="493817" y="154641"/>
                    </a:cubicBezTo>
                    <a:close/>
                    <a:moveTo>
                      <a:pt x="455888" y="154641"/>
                    </a:moveTo>
                    <a:cubicBezTo>
                      <a:pt x="454592" y="154641"/>
                      <a:pt x="454073" y="155413"/>
                      <a:pt x="454073" y="156443"/>
                    </a:cubicBezTo>
                    <a:lnTo>
                      <a:pt x="454073" y="171897"/>
                    </a:lnTo>
                    <a:cubicBezTo>
                      <a:pt x="454073" y="172927"/>
                      <a:pt x="454592" y="173700"/>
                      <a:pt x="455888" y="173700"/>
                    </a:cubicBezTo>
                    <a:cubicBezTo>
                      <a:pt x="456925" y="173700"/>
                      <a:pt x="457703" y="172927"/>
                      <a:pt x="457703" y="171897"/>
                    </a:cubicBezTo>
                    <a:lnTo>
                      <a:pt x="457703" y="156443"/>
                    </a:lnTo>
                    <a:cubicBezTo>
                      <a:pt x="457703" y="155413"/>
                      <a:pt x="456925" y="154641"/>
                      <a:pt x="455888" y="154641"/>
                    </a:cubicBezTo>
                    <a:close/>
                    <a:moveTo>
                      <a:pt x="114351" y="154641"/>
                    </a:moveTo>
                    <a:cubicBezTo>
                      <a:pt x="113054" y="154641"/>
                      <a:pt x="112536" y="155413"/>
                      <a:pt x="112536" y="156443"/>
                    </a:cubicBezTo>
                    <a:lnTo>
                      <a:pt x="112536" y="171897"/>
                    </a:lnTo>
                    <a:cubicBezTo>
                      <a:pt x="112536" y="172927"/>
                      <a:pt x="113054" y="173700"/>
                      <a:pt x="114351" y="173700"/>
                    </a:cubicBezTo>
                    <a:cubicBezTo>
                      <a:pt x="115388" y="173700"/>
                      <a:pt x="116166" y="172927"/>
                      <a:pt x="116166" y="171897"/>
                    </a:cubicBezTo>
                    <a:lnTo>
                      <a:pt x="116166" y="156443"/>
                    </a:lnTo>
                    <a:cubicBezTo>
                      <a:pt x="116166" y="155413"/>
                      <a:pt x="115388" y="154641"/>
                      <a:pt x="114351" y="154641"/>
                    </a:cubicBezTo>
                    <a:close/>
                    <a:moveTo>
                      <a:pt x="76410" y="154641"/>
                    </a:moveTo>
                    <a:cubicBezTo>
                      <a:pt x="75124" y="154641"/>
                      <a:pt x="74610" y="155413"/>
                      <a:pt x="74610" y="156443"/>
                    </a:cubicBezTo>
                    <a:lnTo>
                      <a:pt x="74610" y="171897"/>
                    </a:lnTo>
                    <a:cubicBezTo>
                      <a:pt x="74610" y="172927"/>
                      <a:pt x="75124" y="173700"/>
                      <a:pt x="76410" y="173700"/>
                    </a:cubicBezTo>
                    <a:cubicBezTo>
                      <a:pt x="77439" y="173700"/>
                      <a:pt x="77953" y="172927"/>
                      <a:pt x="77953" y="171897"/>
                    </a:cubicBezTo>
                    <a:lnTo>
                      <a:pt x="77953" y="156443"/>
                    </a:lnTo>
                    <a:cubicBezTo>
                      <a:pt x="77953" y="155413"/>
                      <a:pt x="77439" y="154641"/>
                      <a:pt x="76410" y="154641"/>
                    </a:cubicBezTo>
                    <a:close/>
                    <a:moveTo>
                      <a:pt x="38211" y="154641"/>
                    </a:moveTo>
                    <a:cubicBezTo>
                      <a:pt x="36914" y="154641"/>
                      <a:pt x="36396" y="155413"/>
                      <a:pt x="36396" y="156443"/>
                    </a:cubicBezTo>
                    <a:lnTo>
                      <a:pt x="36396" y="171897"/>
                    </a:lnTo>
                    <a:cubicBezTo>
                      <a:pt x="36396" y="172927"/>
                      <a:pt x="37174" y="173700"/>
                      <a:pt x="38211" y="173700"/>
                    </a:cubicBezTo>
                    <a:cubicBezTo>
                      <a:pt x="39507" y="173700"/>
                      <a:pt x="40026" y="172927"/>
                      <a:pt x="40026" y="171897"/>
                    </a:cubicBezTo>
                    <a:lnTo>
                      <a:pt x="40026" y="156443"/>
                    </a:lnTo>
                    <a:cubicBezTo>
                      <a:pt x="40026" y="155413"/>
                      <a:pt x="39507" y="154641"/>
                      <a:pt x="38211" y="154641"/>
                    </a:cubicBezTo>
                    <a:close/>
                    <a:moveTo>
                      <a:pt x="569992" y="151292"/>
                    </a:moveTo>
                    <a:cubicBezTo>
                      <a:pt x="571548" y="151292"/>
                      <a:pt x="572844" y="151807"/>
                      <a:pt x="574140" y="152838"/>
                    </a:cubicBezTo>
                    <a:cubicBezTo>
                      <a:pt x="575437" y="153868"/>
                      <a:pt x="575955" y="155413"/>
                      <a:pt x="575955" y="157216"/>
                    </a:cubicBezTo>
                    <a:lnTo>
                      <a:pt x="575955" y="171124"/>
                    </a:lnTo>
                    <a:cubicBezTo>
                      <a:pt x="575955" y="173185"/>
                      <a:pt x="575437" y="174473"/>
                      <a:pt x="574140" y="175503"/>
                    </a:cubicBezTo>
                    <a:cubicBezTo>
                      <a:pt x="573103" y="176533"/>
                      <a:pt x="571548" y="177048"/>
                      <a:pt x="569992" y="177048"/>
                    </a:cubicBezTo>
                    <a:cubicBezTo>
                      <a:pt x="568437" y="177048"/>
                      <a:pt x="567140" y="176533"/>
                      <a:pt x="565844" y="175503"/>
                    </a:cubicBezTo>
                    <a:cubicBezTo>
                      <a:pt x="564807" y="174473"/>
                      <a:pt x="564029" y="173185"/>
                      <a:pt x="564029" y="171124"/>
                    </a:cubicBezTo>
                    <a:lnTo>
                      <a:pt x="564029" y="157216"/>
                    </a:lnTo>
                    <a:cubicBezTo>
                      <a:pt x="564029" y="155413"/>
                      <a:pt x="564807" y="153868"/>
                      <a:pt x="565844" y="152838"/>
                    </a:cubicBezTo>
                    <a:cubicBezTo>
                      <a:pt x="567140" y="151807"/>
                      <a:pt x="568437" y="151292"/>
                      <a:pt x="569992" y="151292"/>
                    </a:cubicBezTo>
                    <a:close/>
                    <a:moveTo>
                      <a:pt x="532028" y="151292"/>
                    </a:moveTo>
                    <a:cubicBezTo>
                      <a:pt x="533584" y="151292"/>
                      <a:pt x="534880" y="151807"/>
                      <a:pt x="536176" y="152838"/>
                    </a:cubicBezTo>
                    <a:cubicBezTo>
                      <a:pt x="537213" y="153868"/>
                      <a:pt x="537991" y="155413"/>
                      <a:pt x="537991" y="157216"/>
                    </a:cubicBezTo>
                    <a:lnTo>
                      <a:pt x="537991" y="171124"/>
                    </a:lnTo>
                    <a:cubicBezTo>
                      <a:pt x="537991" y="173185"/>
                      <a:pt x="537213" y="174473"/>
                      <a:pt x="536176" y="175503"/>
                    </a:cubicBezTo>
                    <a:cubicBezTo>
                      <a:pt x="534880" y="176533"/>
                      <a:pt x="533584" y="177048"/>
                      <a:pt x="532028" y="177048"/>
                    </a:cubicBezTo>
                    <a:cubicBezTo>
                      <a:pt x="530473" y="177048"/>
                      <a:pt x="528917" y="176533"/>
                      <a:pt x="527880" y="175503"/>
                    </a:cubicBezTo>
                    <a:cubicBezTo>
                      <a:pt x="526584" y="174473"/>
                      <a:pt x="526065" y="173185"/>
                      <a:pt x="526065" y="171124"/>
                    </a:cubicBezTo>
                    <a:lnTo>
                      <a:pt x="526065" y="157216"/>
                    </a:lnTo>
                    <a:cubicBezTo>
                      <a:pt x="526065" y="155413"/>
                      <a:pt x="526584" y="153868"/>
                      <a:pt x="527880" y="152838"/>
                    </a:cubicBezTo>
                    <a:cubicBezTo>
                      <a:pt x="528917" y="151807"/>
                      <a:pt x="530473" y="151292"/>
                      <a:pt x="532028" y="151292"/>
                    </a:cubicBezTo>
                    <a:close/>
                    <a:moveTo>
                      <a:pt x="493817" y="151292"/>
                    </a:moveTo>
                    <a:cubicBezTo>
                      <a:pt x="495363" y="151292"/>
                      <a:pt x="496909" y="151807"/>
                      <a:pt x="497940" y="152838"/>
                    </a:cubicBezTo>
                    <a:cubicBezTo>
                      <a:pt x="499229" y="153868"/>
                      <a:pt x="499744" y="155413"/>
                      <a:pt x="499744" y="157216"/>
                    </a:cubicBezTo>
                    <a:lnTo>
                      <a:pt x="499744" y="171124"/>
                    </a:lnTo>
                    <a:cubicBezTo>
                      <a:pt x="499744" y="173185"/>
                      <a:pt x="499229" y="174473"/>
                      <a:pt x="497940" y="175503"/>
                    </a:cubicBezTo>
                    <a:cubicBezTo>
                      <a:pt x="496909" y="176533"/>
                      <a:pt x="495363" y="177048"/>
                      <a:pt x="493817" y="177048"/>
                    </a:cubicBezTo>
                    <a:cubicBezTo>
                      <a:pt x="492270" y="177048"/>
                      <a:pt x="490982" y="176533"/>
                      <a:pt x="489693" y="175503"/>
                    </a:cubicBezTo>
                    <a:cubicBezTo>
                      <a:pt x="488662" y="174473"/>
                      <a:pt x="487889" y="173185"/>
                      <a:pt x="487889" y="171124"/>
                    </a:cubicBezTo>
                    <a:lnTo>
                      <a:pt x="487889" y="157216"/>
                    </a:lnTo>
                    <a:cubicBezTo>
                      <a:pt x="487889" y="155413"/>
                      <a:pt x="488662" y="153868"/>
                      <a:pt x="489693" y="152838"/>
                    </a:cubicBezTo>
                    <a:cubicBezTo>
                      <a:pt x="490982" y="151807"/>
                      <a:pt x="492270" y="151292"/>
                      <a:pt x="493817" y="151292"/>
                    </a:cubicBezTo>
                    <a:close/>
                    <a:moveTo>
                      <a:pt x="455888" y="151292"/>
                    </a:moveTo>
                    <a:cubicBezTo>
                      <a:pt x="457444" y="151292"/>
                      <a:pt x="458740" y="151807"/>
                      <a:pt x="460036" y="152838"/>
                    </a:cubicBezTo>
                    <a:cubicBezTo>
                      <a:pt x="461073" y="153868"/>
                      <a:pt x="461851" y="155413"/>
                      <a:pt x="461851" y="157216"/>
                    </a:cubicBezTo>
                    <a:lnTo>
                      <a:pt x="461851" y="171124"/>
                    </a:lnTo>
                    <a:cubicBezTo>
                      <a:pt x="461851" y="173185"/>
                      <a:pt x="461073" y="174473"/>
                      <a:pt x="460036" y="175503"/>
                    </a:cubicBezTo>
                    <a:cubicBezTo>
                      <a:pt x="458740" y="176533"/>
                      <a:pt x="457444" y="177048"/>
                      <a:pt x="455888" y="177048"/>
                    </a:cubicBezTo>
                    <a:cubicBezTo>
                      <a:pt x="454333" y="177048"/>
                      <a:pt x="452777" y="176533"/>
                      <a:pt x="451740" y="175503"/>
                    </a:cubicBezTo>
                    <a:cubicBezTo>
                      <a:pt x="450444" y="174473"/>
                      <a:pt x="449925" y="173185"/>
                      <a:pt x="449925" y="171124"/>
                    </a:cubicBezTo>
                    <a:lnTo>
                      <a:pt x="449925" y="157216"/>
                    </a:lnTo>
                    <a:cubicBezTo>
                      <a:pt x="449925" y="155413"/>
                      <a:pt x="450444" y="153868"/>
                      <a:pt x="451740" y="152838"/>
                    </a:cubicBezTo>
                    <a:cubicBezTo>
                      <a:pt x="452777" y="151807"/>
                      <a:pt x="454333" y="151292"/>
                      <a:pt x="455888" y="151292"/>
                    </a:cubicBezTo>
                    <a:close/>
                    <a:moveTo>
                      <a:pt x="152323" y="151292"/>
                    </a:moveTo>
                    <a:cubicBezTo>
                      <a:pt x="152842" y="151292"/>
                      <a:pt x="153102" y="151550"/>
                      <a:pt x="153621" y="151550"/>
                    </a:cubicBezTo>
                    <a:cubicBezTo>
                      <a:pt x="153361" y="152840"/>
                      <a:pt x="153102" y="154131"/>
                      <a:pt x="153102" y="155421"/>
                    </a:cubicBezTo>
                    <a:cubicBezTo>
                      <a:pt x="152842" y="155163"/>
                      <a:pt x="152842" y="154647"/>
                      <a:pt x="152323" y="154647"/>
                    </a:cubicBezTo>
                    <a:cubicBezTo>
                      <a:pt x="151285" y="154647"/>
                      <a:pt x="150506" y="155421"/>
                      <a:pt x="150506" y="156453"/>
                    </a:cubicBezTo>
                    <a:lnTo>
                      <a:pt x="150506" y="171935"/>
                    </a:lnTo>
                    <a:cubicBezTo>
                      <a:pt x="150506" y="172709"/>
                      <a:pt x="151285" y="172709"/>
                      <a:pt x="151804" y="172967"/>
                    </a:cubicBezTo>
                    <a:lnTo>
                      <a:pt x="151804" y="176837"/>
                    </a:lnTo>
                    <a:cubicBezTo>
                      <a:pt x="150506" y="176837"/>
                      <a:pt x="149208" y="176579"/>
                      <a:pt x="148170" y="175547"/>
                    </a:cubicBezTo>
                    <a:cubicBezTo>
                      <a:pt x="147131" y="174515"/>
                      <a:pt x="146353" y="172967"/>
                      <a:pt x="146353" y="171161"/>
                    </a:cubicBezTo>
                    <a:lnTo>
                      <a:pt x="146353" y="157227"/>
                    </a:lnTo>
                    <a:cubicBezTo>
                      <a:pt x="146353" y="155421"/>
                      <a:pt x="147131" y="153873"/>
                      <a:pt x="148170" y="152840"/>
                    </a:cubicBezTo>
                    <a:cubicBezTo>
                      <a:pt x="149468" y="151808"/>
                      <a:pt x="150765" y="151292"/>
                      <a:pt x="152323" y="151292"/>
                    </a:cubicBezTo>
                    <a:close/>
                    <a:moveTo>
                      <a:pt x="114351" y="151292"/>
                    </a:moveTo>
                    <a:cubicBezTo>
                      <a:pt x="115906" y="151292"/>
                      <a:pt x="117203" y="151807"/>
                      <a:pt x="118499" y="152838"/>
                    </a:cubicBezTo>
                    <a:cubicBezTo>
                      <a:pt x="119795" y="153868"/>
                      <a:pt x="120314" y="155413"/>
                      <a:pt x="120314" y="157216"/>
                    </a:cubicBezTo>
                    <a:lnTo>
                      <a:pt x="120314" y="171124"/>
                    </a:lnTo>
                    <a:cubicBezTo>
                      <a:pt x="120314" y="173185"/>
                      <a:pt x="119536" y="174473"/>
                      <a:pt x="118499" y="175503"/>
                    </a:cubicBezTo>
                    <a:cubicBezTo>
                      <a:pt x="117203" y="176533"/>
                      <a:pt x="115906" y="177048"/>
                      <a:pt x="114351" y="177048"/>
                    </a:cubicBezTo>
                    <a:cubicBezTo>
                      <a:pt x="112795" y="177048"/>
                      <a:pt x="111240" y="176533"/>
                      <a:pt x="110203" y="175503"/>
                    </a:cubicBezTo>
                    <a:cubicBezTo>
                      <a:pt x="108906" y="174473"/>
                      <a:pt x="108388" y="173185"/>
                      <a:pt x="108388" y="171124"/>
                    </a:cubicBezTo>
                    <a:lnTo>
                      <a:pt x="108388" y="157216"/>
                    </a:lnTo>
                    <a:cubicBezTo>
                      <a:pt x="108388" y="155413"/>
                      <a:pt x="108906" y="153868"/>
                      <a:pt x="110203" y="152838"/>
                    </a:cubicBezTo>
                    <a:cubicBezTo>
                      <a:pt x="111240" y="151807"/>
                      <a:pt x="112795" y="151292"/>
                      <a:pt x="114351" y="151292"/>
                    </a:cubicBezTo>
                    <a:close/>
                    <a:moveTo>
                      <a:pt x="76410" y="151292"/>
                    </a:moveTo>
                    <a:cubicBezTo>
                      <a:pt x="77953" y="151292"/>
                      <a:pt x="79239" y="151807"/>
                      <a:pt x="80268" y="152838"/>
                    </a:cubicBezTo>
                    <a:cubicBezTo>
                      <a:pt x="81553" y="153868"/>
                      <a:pt x="82068" y="155413"/>
                      <a:pt x="82068" y="157216"/>
                    </a:cubicBezTo>
                    <a:lnTo>
                      <a:pt x="82068" y="171124"/>
                    </a:lnTo>
                    <a:cubicBezTo>
                      <a:pt x="82068" y="173185"/>
                      <a:pt x="81553" y="174473"/>
                      <a:pt x="80268" y="175503"/>
                    </a:cubicBezTo>
                    <a:cubicBezTo>
                      <a:pt x="79239" y="176533"/>
                      <a:pt x="77953" y="177048"/>
                      <a:pt x="76410" y="177048"/>
                    </a:cubicBezTo>
                    <a:cubicBezTo>
                      <a:pt x="74610" y="177048"/>
                      <a:pt x="73324" y="176533"/>
                      <a:pt x="72038" y="175503"/>
                    </a:cubicBezTo>
                    <a:cubicBezTo>
                      <a:pt x="71009" y="174473"/>
                      <a:pt x="70495" y="173185"/>
                      <a:pt x="70495" y="171124"/>
                    </a:cubicBezTo>
                    <a:lnTo>
                      <a:pt x="70495" y="157216"/>
                    </a:lnTo>
                    <a:cubicBezTo>
                      <a:pt x="70495" y="155413"/>
                      <a:pt x="71009" y="153868"/>
                      <a:pt x="72038" y="152838"/>
                    </a:cubicBezTo>
                    <a:cubicBezTo>
                      <a:pt x="73324" y="151807"/>
                      <a:pt x="74610" y="151292"/>
                      <a:pt x="76410" y="151292"/>
                    </a:cubicBezTo>
                    <a:close/>
                    <a:moveTo>
                      <a:pt x="38211" y="151292"/>
                    </a:moveTo>
                    <a:cubicBezTo>
                      <a:pt x="39766" y="151292"/>
                      <a:pt x="41063" y="151807"/>
                      <a:pt x="42359" y="152838"/>
                    </a:cubicBezTo>
                    <a:cubicBezTo>
                      <a:pt x="43655" y="153868"/>
                      <a:pt x="44174" y="155413"/>
                      <a:pt x="44174" y="157216"/>
                    </a:cubicBezTo>
                    <a:lnTo>
                      <a:pt x="44174" y="171124"/>
                    </a:lnTo>
                    <a:cubicBezTo>
                      <a:pt x="44174" y="173185"/>
                      <a:pt x="43655" y="174473"/>
                      <a:pt x="42359" y="175503"/>
                    </a:cubicBezTo>
                    <a:cubicBezTo>
                      <a:pt x="41063" y="176533"/>
                      <a:pt x="39766" y="177048"/>
                      <a:pt x="38211" y="177048"/>
                    </a:cubicBezTo>
                    <a:cubicBezTo>
                      <a:pt x="36655" y="177048"/>
                      <a:pt x="35359" y="176533"/>
                      <a:pt x="34063" y="175503"/>
                    </a:cubicBezTo>
                    <a:cubicBezTo>
                      <a:pt x="33026" y="174473"/>
                      <a:pt x="32248" y="173185"/>
                      <a:pt x="32248" y="171124"/>
                    </a:cubicBezTo>
                    <a:lnTo>
                      <a:pt x="32248" y="157216"/>
                    </a:lnTo>
                    <a:cubicBezTo>
                      <a:pt x="32248" y="155413"/>
                      <a:pt x="33026" y="153868"/>
                      <a:pt x="34063" y="152838"/>
                    </a:cubicBezTo>
                    <a:cubicBezTo>
                      <a:pt x="35359" y="151807"/>
                      <a:pt x="36655" y="151292"/>
                      <a:pt x="38211" y="151292"/>
                    </a:cubicBezTo>
                    <a:close/>
                    <a:moveTo>
                      <a:pt x="569992" y="109313"/>
                    </a:moveTo>
                    <a:cubicBezTo>
                      <a:pt x="568955" y="109313"/>
                      <a:pt x="568177" y="109828"/>
                      <a:pt x="568177" y="110858"/>
                    </a:cubicBezTo>
                    <a:lnTo>
                      <a:pt x="568177" y="126312"/>
                    </a:lnTo>
                    <a:cubicBezTo>
                      <a:pt x="568177" y="127600"/>
                      <a:pt x="568955" y="128115"/>
                      <a:pt x="569992" y="128115"/>
                    </a:cubicBezTo>
                    <a:cubicBezTo>
                      <a:pt x="571289" y="128115"/>
                      <a:pt x="571807" y="127600"/>
                      <a:pt x="571807" y="126312"/>
                    </a:cubicBezTo>
                    <a:lnTo>
                      <a:pt x="571807" y="110858"/>
                    </a:lnTo>
                    <a:cubicBezTo>
                      <a:pt x="571807" y="109828"/>
                      <a:pt x="571289" y="109313"/>
                      <a:pt x="569992" y="109313"/>
                    </a:cubicBezTo>
                    <a:close/>
                    <a:moveTo>
                      <a:pt x="493817" y="109313"/>
                    </a:moveTo>
                    <a:cubicBezTo>
                      <a:pt x="492786" y="109313"/>
                      <a:pt x="492013" y="109828"/>
                      <a:pt x="492013" y="110858"/>
                    </a:cubicBezTo>
                    <a:lnTo>
                      <a:pt x="492013" y="126312"/>
                    </a:lnTo>
                    <a:cubicBezTo>
                      <a:pt x="492013" y="127600"/>
                      <a:pt x="492786" y="128115"/>
                      <a:pt x="493817" y="128115"/>
                    </a:cubicBezTo>
                    <a:cubicBezTo>
                      <a:pt x="495105" y="128115"/>
                      <a:pt x="495621" y="127600"/>
                      <a:pt x="495621" y="126312"/>
                    </a:cubicBezTo>
                    <a:lnTo>
                      <a:pt x="495621" y="110858"/>
                    </a:lnTo>
                    <a:cubicBezTo>
                      <a:pt x="495621" y="109828"/>
                      <a:pt x="495105" y="109313"/>
                      <a:pt x="493817" y="109313"/>
                    </a:cubicBezTo>
                    <a:close/>
                    <a:moveTo>
                      <a:pt x="455888" y="109313"/>
                    </a:moveTo>
                    <a:cubicBezTo>
                      <a:pt x="454592" y="109313"/>
                      <a:pt x="454073" y="109828"/>
                      <a:pt x="454073" y="110858"/>
                    </a:cubicBezTo>
                    <a:lnTo>
                      <a:pt x="454073" y="126312"/>
                    </a:lnTo>
                    <a:cubicBezTo>
                      <a:pt x="454073" y="127600"/>
                      <a:pt x="454592" y="128115"/>
                      <a:pt x="455888" y="128115"/>
                    </a:cubicBezTo>
                    <a:cubicBezTo>
                      <a:pt x="456925" y="128115"/>
                      <a:pt x="457703" y="127600"/>
                      <a:pt x="457703" y="126312"/>
                    </a:cubicBezTo>
                    <a:lnTo>
                      <a:pt x="457703" y="110858"/>
                    </a:lnTo>
                    <a:cubicBezTo>
                      <a:pt x="457703" y="109828"/>
                      <a:pt x="456925" y="109313"/>
                      <a:pt x="455888" y="109313"/>
                    </a:cubicBezTo>
                    <a:close/>
                    <a:moveTo>
                      <a:pt x="152280" y="109313"/>
                    </a:moveTo>
                    <a:cubicBezTo>
                      <a:pt x="151249" y="109313"/>
                      <a:pt x="150476" y="109828"/>
                      <a:pt x="150476" y="110858"/>
                    </a:cubicBezTo>
                    <a:lnTo>
                      <a:pt x="150476" y="126312"/>
                    </a:lnTo>
                    <a:cubicBezTo>
                      <a:pt x="150476" y="127600"/>
                      <a:pt x="151249" y="128115"/>
                      <a:pt x="152280" y="128115"/>
                    </a:cubicBezTo>
                    <a:cubicBezTo>
                      <a:pt x="153569" y="128115"/>
                      <a:pt x="154084" y="127600"/>
                      <a:pt x="154084" y="126312"/>
                    </a:cubicBezTo>
                    <a:lnTo>
                      <a:pt x="154084" y="110858"/>
                    </a:lnTo>
                    <a:cubicBezTo>
                      <a:pt x="154084" y="109828"/>
                      <a:pt x="153569" y="109313"/>
                      <a:pt x="152280" y="109313"/>
                    </a:cubicBezTo>
                    <a:close/>
                    <a:moveTo>
                      <a:pt x="114351" y="109313"/>
                    </a:moveTo>
                    <a:cubicBezTo>
                      <a:pt x="113054" y="109313"/>
                      <a:pt x="112536" y="109828"/>
                      <a:pt x="112536" y="110858"/>
                    </a:cubicBezTo>
                    <a:lnTo>
                      <a:pt x="112536" y="126312"/>
                    </a:lnTo>
                    <a:cubicBezTo>
                      <a:pt x="112536" y="127600"/>
                      <a:pt x="113054" y="128115"/>
                      <a:pt x="114351" y="128115"/>
                    </a:cubicBezTo>
                    <a:cubicBezTo>
                      <a:pt x="115388" y="128115"/>
                      <a:pt x="116166" y="127600"/>
                      <a:pt x="116166" y="126312"/>
                    </a:cubicBezTo>
                    <a:lnTo>
                      <a:pt x="116166" y="110858"/>
                    </a:lnTo>
                    <a:cubicBezTo>
                      <a:pt x="116166" y="109828"/>
                      <a:pt x="115388" y="109313"/>
                      <a:pt x="114351" y="109313"/>
                    </a:cubicBezTo>
                    <a:close/>
                    <a:moveTo>
                      <a:pt x="38211" y="109313"/>
                    </a:moveTo>
                    <a:cubicBezTo>
                      <a:pt x="36914" y="109313"/>
                      <a:pt x="36396" y="109828"/>
                      <a:pt x="36396" y="110858"/>
                    </a:cubicBezTo>
                    <a:lnTo>
                      <a:pt x="36396" y="126312"/>
                    </a:lnTo>
                    <a:cubicBezTo>
                      <a:pt x="36396" y="127600"/>
                      <a:pt x="37174" y="128115"/>
                      <a:pt x="38211" y="128115"/>
                    </a:cubicBezTo>
                    <a:cubicBezTo>
                      <a:pt x="39507" y="128115"/>
                      <a:pt x="40026" y="127600"/>
                      <a:pt x="40026" y="126312"/>
                    </a:cubicBezTo>
                    <a:lnTo>
                      <a:pt x="40026" y="110858"/>
                    </a:lnTo>
                    <a:cubicBezTo>
                      <a:pt x="40026" y="109828"/>
                      <a:pt x="39507" y="109313"/>
                      <a:pt x="38211" y="109313"/>
                    </a:cubicBezTo>
                    <a:close/>
                    <a:moveTo>
                      <a:pt x="417689" y="109310"/>
                    </a:moveTo>
                    <a:cubicBezTo>
                      <a:pt x="416660" y="109310"/>
                      <a:pt x="415889" y="109824"/>
                      <a:pt x="415889" y="110854"/>
                    </a:cubicBezTo>
                    <a:lnTo>
                      <a:pt x="415889" y="126292"/>
                    </a:lnTo>
                    <a:cubicBezTo>
                      <a:pt x="415889" y="127579"/>
                      <a:pt x="416660" y="128093"/>
                      <a:pt x="417689" y="128093"/>
                    </a:cubicBezTo>
                    <a:cubicBezTo>
                      <a:pt x="418975" y="128093"/>
                      <a:pt x="419489" y="127579"/>
                      <a:pt x="419489" y="126292"/>
                    </a:cubicBezTo>
                    <a:lnTo>
                      <a:pt x="419489" y="110854"/>
                    </a:lnTo>
                    <a:cubicBezTo>
                      <a:pt x="419489" y="109824"/>
                      <a:pt x="418975" y="109310"/>
                      <a:pt x="417689" y="109310"/>
                    </a:cubicBezTo>
                    <a:close/>
                    <a:moveTo>
                      <a:pt x="569992" y="105707"/>
                    </a:moveTo>
                    <a:cubicBezTo>
                      <a:pt x="571548" y="105707"/>
                      <a:pt x="572844" y="106222"/>
                      <a:pt x="574140" y="107253"/>
                    </a:cubicBezTo>
                    <a:cubicBezTo>
                      <a:pt x="575437" y="108283"/>
                      <a:pt x="575955" y="109828"/>
                      <a:pt x="575955" y="111631"/>
                    </a:cubicBezTo>
                    <a:lnTo>
                      <a:pt x="575955" y="125797"/>
                    </a:lnTo>
                    <a:cubicBezTo>
                      <a:pt x="575955" y="127600"/>
                      <a:pt x="575437" y="128888"/>
                      <a:pt x="574140" y="129918"/>
                    </a:cubicBezTo>
                    <a:cubicBezTo>
                      <a:pt x="573103" y="130948"/>
                      <a:pt x="571548" y="131463"/>
                      <a:pt x="569992" y="131463"/>
                    </a:cubicBezTo>
                    <a:cubicBezTo>
                      <a:pt x="568437" y="131463"/>
                      <a:pt x="567140" y="130948"/>
                      <a:pt x="565844" y="129918"/>
                    </a:cubicBezTo>
                    <a:cubicBezTo>
                      <a:pt x="564807" y="128888"/>
                      <a:pt x="564029" y="127600"/>
                      <a:pt x="564029" y="125797"/>
                    </a:cubicBezTo>
                    <a:lnTo>
                      <a:pt x="564029" y="111631"/>
                    </a:lnTo>
                    <a:cubicBezTo>
                      <a:pt x="564029" y="109828"/>
                      <a:pt x="564807" y="108283"/>
                      <a:pt x="565844" y="107253"/>
                    </a:cubicBezTo>
                    <a:cubicBezTo>
                      <a:pt x="567140" y="106222"/>
                      <a:pt x="568437" y="105707"/>
                      <a:pt x="569992" y="105707"/>
                    </a:cubicBezTo>
                    <a:close/>
                    <a:moveTo>
                      <a:pt x="529946" y="105707"/>
                    </a:moveTo>
                    <a:lnTo>
                      <a:pt x="534109" y="105707"/>
                    </a:lnTo>
                    <a:lnTo>
                      <a:pt x="534109" y="131463"/>
                    </a:lnTo>
                    <a:lnTo>
                      <a:pt x="529946" y="131463"/>
                    </a:lnTo>
                    <a:close/>
                    <a:moveTo>
                      <a:pt x="493817" y="105707"/>
                    </a:moveTo>
                    <a:cubicBezTo>
                      <a:pt x="495363" y="105707"/>
                      <a:pt x="496909" y="106222"/>
                      <a:pt x="497940" y="107253"/>
                    </a:cubicBezTo>
                    <a:cubicBezTo>
                      <a:pt x="499229" y="108283"/>
                      <a:pt x="499744" y="109828"/>
                      <a:pt x="499744" y="111631"/>
                    </a:cubicBezTo>
                    <a:lnTo>
                      <a:pt x="499744" y="125797"/>
                    </a:lnTo>
                    <a:cubicBezTo>
                      <a:pt x="499744" y="127600"/>
                      <a:pt x="499229" y="128888"/>
                      <a:pt x="497940" y="129918"/>
                    </a:cubicBezTo>
                    <a:cubicBezTo>
                      <a:pt x="496909" y="130948"/>
                      <a:pt x="495363" y="131463"/>
                      <a:pt x="493817" y="131463"/>
                    </a:cubicBezTo>
                    <a:cubicBezTo>
                      <a:pt x="492270" y="131463"/>
                      <a:pt x="490982" y="130948"/>
                      <a:pt x="489693" y="129918"/>
                    </a:cubicBezTo>
                    <a:cubicBezTo>
                      <a:pt x="488662" y="128888"/>
                      <a:pt x="487889" y="127600"/>
                      <a:pt x="487889" y="125797"/>
                    </a:cubicBezTo>
                    <a:lnTo>
                      <a:pt x="487889" y="111631"/>
                    </a:lnTo>
                    <a:cubicBezTo>
                      <a:pt x="487889" y="109828"/>
                      <a:pt x="488662" y="108283"/>
                      <a:pt x="489693" y="107253"/>
                    </a:cubicBezTo>
                    <a:cubicBezTo>
                      <a:pt x="490982" y="106222"/>
                      <a:pt x="492270" y="105707"/>
                      <a:pt x="493817" y="105707"/>
                    </a:cubicBezTo>
                    <a:close/>
                    <a:moveTo>
                      <a:pt x="455888" y="105707"/>
                    </a:moveTo>
                    <a:cubicBezTo>
                      <a:pt x="457444" y="105707"/>
                      <a:pt x="458740" y="106222"/>
                      <a:pt x="460036" y="107253"/>
                    </a:cubicBezTo>
                    <a:cubicBezTo>
                      <a:pt x="461073" y="108283"/>
                      <a:pt x="461851" y="109828"/>
                      <a:pt x="461851" y="111631"/>
                    </a:cubicBezTo>
                    <a:lnTo>
                      <a:pt x="461851" y="125797"/>
                    </a:lnTo>
                    <a:cubicBezTo>
                      <a:pt x="461851" y="127600"/>
                      <a:pt x="461073" y="128888"/>
                      <a:pt x="460036" y="129918"/>
                    </a:cubicBezTo>
                    <a:cubicBezTo>
                      <a:pt x="458740" y="130948"/>
                      <a:pt x="457444" y="131463"/>
                      <a:pt x="455888" y="131463"/>
                    </a:cubicBezTo>
                    <a:cubicBezTo>
                      <a:pt x="454333" y="131463"/>
                      <a:pt x="452777" y="130948"/>
                      <a:pt x="451740" y="129918"/>
                    </a:cubicBezTo>
                    <a:cubicBezTo>
                      <a:pt x="450444" y="128888"/>
                      <a:pt x="449925" y="127600"/>
                      <a:pt x="449925" y="125797"/>
                    </a:cubicBezTo>
                    <a:lnTo>
                      <a:pt x="449925" y="111631"/>
                    </a:lnTo>
                    <a:cubicBezTo>
                      <a:pt x="449925" y="109828"/>
                      <a:pt x="450444" y="108283"/>
                      <a:pt x="451740" y="107253"/>
                    </a:cubicBezTo>
                    <a:cubicBezTo>
                      <a:pt x="452777" y="106222"/>
                      <a:pt x="454333" y="105707"/>
                      <a:pt x="455888" y="105707"/>
                    </a:cubicBezTo>
                    <a:close/>
                    <a:moveTo>
                      <a:pt x="417689" y="105707"/>
                    </a:moveTo>
                    <a:cubicBezTo>
                      <a:pt x="419232" y="105707"/>
                      <a:pt x="420775" y="106222"/>
                      <a:pt x="421804" y="107251"/>
                    </a:cubicBezTo>
                    <a:cubicBezTo>
                      <a:pt x="423090" y="108280"/>
                      <a:pt x="423604" y="109824"/>
                      <a:pt x="423604" y="111625"/>
                    </a:cubicBezTo>
                    <a:lnTo>
                      <a:pt x="423604" y="125778"/>
                    </a:lnTo>
                    <a:cubicBezTo>
                      <a:pt x="423604" y="127579"/>
                      <a:pt x="423090" y="128865"/>
                      <a:pt x="421804" y="129895"/>
                    </a:cubicBezTo>
                    <a:cubicBezTo>
                      <a:pt x="421032" y="130667"/>
                      <a:pt x="420004" y="130924"/>
                      <a:pt x="418718" y="131181"/>
                    </a:cubicBezTo>
                    <a:cubicBezTo>
                      <a:pt x="416660" y="127322"/>
                      <a:pt x="414346" y="123719"/>
                      <a:pt x="412031" y="120117"/>
                    </a:cubicBezTo>
                    <a:lnTo>
                      <a:pt x="412031" y="111625"/>
                    </a:lnTo>
                    <a:cubicBezTo>
                      <a:pt x="412031" y="109824"/>
                      <a:pt x="412546" y="108280"/>
                      <a:pt x="413574" y="107251"/>
                    </a:cubicBezTo>
                    <a:cubicBezTo>
                      <a:pt x="414860" y="106222"/>
                      <a:pt x="416146" y="105707"/>
                      <a:pt x="417689" y="105707"/>
                    </a:cubicBezTo>
                    <a:close/>
                    <a:moveTo>
                      <a:pt x="152280" y="105707"/>
                    </a:moveTo>
                    <a:cubicBezTo>
                      <a:pt x="153827" y="105707"/>
                      <a:pt x="155373" y="106222"/>
                      <a:pt x="156404" y="107253"/>
                    </a:cubicBezTo>
                    <a:cubicBezTo>
                      <a:pt x="157692" y="108283"/>
                      <a:pt x="158208" y="109828"/>
                      <a:pt x="158208" y="111631"/>
                    </a:cubicBezTo>
                    <a:lnTo>
                      <a:pt x="158208" y="125797"/>
                    </a:lnTo>
                    <a:cubicBezTo>
                      <a:pt x="158208" y="127600"/>
                      <a:pt x="157692" y="128888"/>
                      <a:pt x="156404" y="129918"/>
                    </a:cubicBezTo>
                    <a:cubicBezTo>
                      <a:pt x="155373" y="130948"/>
                      <a:pt x="153827" y="131463"/>
                      <a:pt x="152280" y="131463"/>
                    </a:cubicBezTo>
                    <a:cubicBezTo>
                      <a:pt x="150734" y="131463"/>
                      <a:pt x="149445" y="130948"/>
                      <a:pt x="148157" y="129918"/>
                    </a:cubicBezTo>
                    <a:cubicBezTo>
                      <a:pt x="147126" y="128888"/>
                      <a:pt x="146353" y="127600"/>
                      <a:pt x="146353" y="125797"/>
                    </a:cubicBezTo>
                    <a:lnTo>
                      <a:pt x="146353" y="111631"/>
                    </a:lnTo>
                    <a:cubicBezTo>
                      <a:pt x="146353" y="109828"/>
                      <a:pt x="147126" y="108283"/>
                      <a:pt x="148157" y="107253"/>
                    </a:cubicBezTo>
                    <a:cubicBezTo>
                      <a:pt x="149445" y="106222"/>
                      <a:pt x="150734" y="105707"/>
                      <a:pt x="152280" y="105707"/>
                    </a:cubicBezTo>
                    <a:close/>
                    <a:moveTo>
                      <a:pt x="114351" y="105707"/>
                    </a:moveTo>
                    <a:cubicBezTo>
                      <a:pt x="115906" y="105707"/>
                      <a:pt x="117203" y="106222"/>
                      <a:pt x="118499" y="107253"/>
                    </a:cubicBezTo>
                    <a:cubicBezTo>
                      <a:pt x="119795" y="108283"/>
                      <a:pt x="120314" y="109828"/>
                      <a:pt x="120314" y="111631"/>
                    </a:cubicBezTo>
                    <a:lnTo>
                      <a:pt x="120314" y="125797"/>
                    </a:lnTo>
                    <a:cubicBezTo>
                      <a:pt x="120314" y="127600"/>
                      <a:pt x="119536" y="128888"/>
                      <a:pt x="118499" y="129918"/>
                    </a:cubicBezTo>
                    <a:cubicBezTo>
                      <a:pt x="117203" y="130948"/>
                      <a:pt x="115906" y="131463"/>
                      <a:pt x="114351" y="131463"/>
                    </a:cubicBezTo>
                    <a:cubicBezTo>
                      <a:pt x="112795" y="131463"/>
                      <a:pt x="111240" y="130948"/>
                      <a:pt x="110203" y="129918"/>
                    </a:cubicBezTo>
                    <a:cubicBezTo>
                      <a:pt x="108906" y="128888"/>
                      <a:pt x="108388" y="127600"/>
                      <a:pt x="108388" y="125797"/>
                    </a:cubicBezTo>
                    <a:lnTo>
                      <a:pt x="108388" y="111631"/>
                    </a:lnTo>
                    <a:cubicBezTo>
                      <a:pt x="108388" y="109828"/>
                      <a:pt x="108906" y="108283"/>
                      <a:pt x="110203" y="107253"/>
                    </a:cubicBezTo>
                    <a:cubicBezTo>
                      <a:pt x="111240" y="106222"/>
                      <a:pt x="112795" y="105707"/>
                      <a:pt x="114351" y="105707"/>
                    </a:cubicBezTo>
                    <a:close/>
                    <a:moveTo>
                      <a:pt x="74094" y="105707"/>
                    </a:moveTo>
                    <a:lnTo>
                      <a:pt x="78187" y="105707"/>
                    </a:lnTo>
                    <a:lnTo>
                      <a:pt x="78187" y="131463"/>
                    </a:lnTo>
                    <a:lnTo>
                      <a:pt x="74094" y="131463"/>
                    </a:lnTo>
                    <a:close/>
                    <a:moveTo>
                      <a:pt x="38211" y="105707"/>
                    </a:moveTo>
                    <a:cubicBezTo>
                      <a:pt x="39766" y="105707"/>
                      <a:pt x="41063" y="106222"/>
                      <a:pt x="42359" y="107253"/>
                    </a:cubicBezTo>
                    <a:cubicBezTo>
                      <a:pt x="43655" y="108283"/>
                      <a:pt x="44174" y="109828"/>
                      <a:pt x="44174" y="111631"/>
                    </a:cubicBezTo>
                    <a:lnTo>
                      <a:pt x="44174" y="125797"/>
                    </a:lnTo>
                    <a:cubicBezTo>
                      <a:pt x="44174" y="127600"/>
                      <a:pt x="43655" y="128888"/>
                      <a:pt x="42359" y="129918"/>
                    </a:cubicBezTo>
                    <a:cubicBezTo>
                      <a:pt x="41063" y="130948"/>
                      <a:pt x="39766" y="131463"/>
                      <a:pt x="38211" y="131463"/>
                    </a:cubicBezTo>
                    <a:cubicBezTo>
                      <a:pt x="36655" y="131463"/>
                      <a:pt x="35359" y="130948"/>
                      <a:pt x="34063" y="129918"/>
                    </a:cubicBezTo>
                    <a:cubicBezTo>
                      <a:pt x="33026" y="128888"/>
                      <a:pt x="32248" y="127600"/>
                      <a:pt x="32248" y="125797"/>
                    </a:cubicBezTo>
                    <a:lnTo>
                      <a:pt x="32248" y="111631"/>
                    </a:lnTo>
                    <a:cubicBezTo>
                      <a:pt x="32248" y="109828"/>
                      <a:pt x="33026" y="108283"/>
                      <a:pt x="34063" y="107253"/>
                    </a:cubicBezTo>
                    <a:cubicBezTo>
                      <a:pt x="35359" y="106222"/>
                      <a:pt x="36655" y="105707"/>
                      <a:pt x="38211" y="105707"/>
                    </a:cubicBezTo>
                    <a:close/>
                    <a:moveTo>
                      <a:pt x="304101" y="76775"/>
                    </a:moveTo>
                    <a:cubicBezTo>
                      <a:pt x="369154" y="76775"/>
                      <a:pt x="421557" y="129363"/>
                      <a:pt x="421557" y="194067"/>
                    </a:cubicBezTo>
                    <a:cubicBezTo>
                      <a:pt x="421557" y="259029"/>
                      <a:pt x="369154" y="311617"/>
                      <a:pt x="304101" y="311617"/>
                    </a:cubicBezTo>
                    <a:cubicBezTo>
                      <a:pt x="239307" y="311617"/>
                      <a:pt x="186645" y="259029"/>
                      <a:pt x="186645" y="194067"/>
                    </a:cubicBezTo>
                    <a:lnTo>
                      <a:pt x="304101" y="194067"/>
                    </a:lnTo>
                    <a:close/>
                    <a:moveTo>
                      <a:pt x="532028" y="62130"/>
                    </a:moveTo>
                    <a:cubicBezTo>
                      <a:pt x="530732" y="62130"/>
                      <a:pt x="530213" y="62902"/>
                      <a:pt x="530213" y="63932"/>
                    </a:cubicBezTo>
                    <a:lnTo>
                      <a:pt x="530213" y="79386"/>
                    </a:lnTo>
                    <a:cubicBezTo>
                      <a:pt x="530213" y="80416"/>
                      <a:pt x="530732" y="80931"/>
                      <a:pt x="532028" y="80931"/>
                    </a:cubicBezTo>
                    <a:cubicBezTo>
                      <a:pt x="533065" y="80931"/>
                      <a:pt x="533843" y="80416"/>
                      <a:pt x="533843" y="79386"/>
                    </a:cubicBezTo>
                    <a:lnTo>
                      <a:pt x="533843" y="63932"/>
                    </a:lnTo>
                    <a:cubicBezTo>
                      <a:pt x="533843" y="62902"/>
                      <a:pt x="533065" y="62130"/>
                      <a:pt x="532028" y="62130"/>
                    </a:cubicBezTo>
                    <a:close/>
                    <a:moveTo>
                      <a:pt x="379713" y="62130"/>
                    </a:moveTo>
                    <a:cubicBezTo>
                      <a:pt x="378424" y="62130"/>
                      <a:pt x="377909" y="62902"/>
                      <a:pt x="377909" y="63932"/>
                    </a:cubicBezTo>
                    <a:lnTo>
                      <a:pt x="377909" y="79386"/>
                    </a:lnTo>
                    <a:cubicBezTo>
                      <a:pt x="377909" y="80416"/>
                      <a:pt x="378424" y="80931"/>
                      <a:pt x="379713" y="80931"/>
                    </a:cubicBezTo>
                    <a:cubicBezTo>
                      <a:pt x="381001" y="80931"/>
                      <a:pt x="381517" y="80416"/>
                      <a:pt x="381517" y="79386"/>
                    </a:cubicBezTo>
                    <a:lnTo>
                      <a:pt x="381517" y="63932"/>
                    </a:lnTo>
                    <a:cubicBezTo>
                      <a:pt x="381517" y="62902"/>
                      <a:pt x="381001" y="62130"/>
                      <a:pt x="379713" y="62130"/>
                    </a:cubicBezTo>
                    <a:close/>
                    <a:moveTo>
                      <a:pt x="76410" y="62130"/>
                    </a:moveTo>
                    <a:cubicBezTo>
                      <a:pt x="75124" y="62130"/>
                      <a:pt x="74610" y="62902"/>
                      <a:pt x="74610" y="63932"/>
                    </a:cubicBezTo>
                    <a:lnTo>
                      <a:pt x="74610" y="79386"/>
                    </a:lnTo>
                    <a:cubicBezTo>
                      <a:pt x="74610" y="80416"/>
                      <a:pt x="75124" y="80931"/>
                      <a:pt x="76410" y="80931"/>
                    </a:cubicBezTo>
                    <a:cubicBezTo>
                      <a:pt x="77439" y="80931"/>
                      <a:pt x="77953" y="80416"/>
                      <a:pt x="77953" y="79386"/>
                    </a:cubicBezTo>
                    <a:lnTo>
                      <a:pt x="77953" y="63932"/>
                    </a:lnTo>
                    <a:cubicBezTo>
                      <a:pt x="77953" y="62902"/>
                      <a:pt x="77439" y="62130"/>
                      <a:pt x="76410" y="62130"/>
                    </a:cubicBezTo>
                    <a:close/>
                    <a:moveTo>
                      <a:pt x="567910" y="58781"/>
                    </a:moveTo>
                    <a:lnTo>
                      <a:pt x="572073" y="58781"/>
                    </a:lnTo>
                    <a:lnTo>
                      <a:pt x="572073" y="84537"/>
                    </a:lnTo>
                    <a:lnTo>
                      <a:pt x="567910" y="84537"/>
                    </a:lnTo>
                    <a:close/>
                    <a:moveTo>
                      <a:pt x="532028" y="58781"/>
                    </a:moveTo>
                    <a:cubicBezTo>
                      <a:pt x="533584" y="58781"/>
                      <a:pt x="534880" y="59296"/>
                      <a:pt x="536176" y="60327"/>
                    </a:cubicBezTo>
                    <a:cubicBezTo>
                      <a:pt x="537213" y="61357"/>
                      <a:pt x="537991" y="62902"/>
                      <a:pt x="537991" y="64705"/>
                    </a:cubicBezTo>
                    <a:lnTo>
                      <a:pt x="537991" y="78613"/>
                    </a:lnTo>
                    <a:cubicBezTo>
                      <a:pt x="537991" y="80416"/>
                      <a:pt x="537213" y="81962"/>
                      <a:pt x="536176" y="82992"/>
                    </a:cubicBezTo>
                    <a:cubicBezTo>
                      <a:pt x="534880" y="84022"/>
                      <a:pt x="533584" y="84537"/>
                      <a:pt x="532028" y="84537"/>
                    </a:cubicBezTo>
                    <a:cubicBezTo>
                      <a:pt x="530473" y="84537"/>
                      <a:pt x="528917" y="84022"/>
                      <a:pt x="527880" y="82992"/>
                    </a:cubicBezTo>
                    <a:cubicBezTo>
                      <a:pt x="526584" y="81962"/>
                      <a:pt x="526065" y="80416"/>
                      <a:pt x="526065" y="78613"/>
                    </a:cubicBezTo>
                    <a:lnTo>
                      <a:pt x="526065" y="64705"/>
                    </a:lnTo>
                    <a:cubicBezTo>
                      <a:pt x="526065" y="62902"/>
                      <a:pt x="526584" y="61357"/>
                      <a:pt x="527880" y="60327"/>
                    </a:cubicBezTo>
                    <a:cubicBezTo>
                      <a:pt x="528917" y="59296"/>
                      <a:pt x="530473" y="58781"/>
                      <a:pt x="532028" y="58781"/>
                    </a:cubicBezTo>
                    <a:close/>
                    <a:moveTo>
                      <a:pt x="491770" y="58781"/>
                    </a:moveTo>
                    <a:lnTo>
                      <a:pt x="495863" y="58781"/>
                    </a:lnTo>
                    <a:lnTo>
                      <a:pt x="495863" y="84537"/>
                    </a:lnTo>
                    <a:lnTo>
                      <a:pt x="491770" y="84537"/>
                    </a:lnTo>
                    <a:close/>
                    <a:moveTo>
                      <a:pt x="453806" y="58781"/>
                    </a:moveTo>
                    <a:lnTo>
                      <a:pt x="457969" y="58781"/>
                    </a:lnTo>
                    <a:lnTo>
                      <a:pt x="457969" y="84537"/>
                    </a:lnTo>
                    <a:lnTo>
                      <a:pt x="453806" y="84537"/>
                    </a:lnTo>
                    <a:close/>
                    <a:moveTo>
                      <a:pt x="415630" y="58781"/>
                    </a:moveTo>
                    <a:lnTo>
                      <a:pt x="419723" y="58781"/>
                    </a:lnTo>
                    <a:lnTo>
                      <a:pt x="419723" y="84537"/>
                    </a:lnTo>
                    <a:lnTo>
                      <a:pt x="415630" y="84537"/>
                    </a:lnTo>
                    <a:close/>
                    <a:moveTo>
                      <a:pt x="379713" y="58781"/>
                    </a:moveTo>
                    <a:cubicBezTo>
                      <a:pt x="381259" y="58781"/>
                      <a:pt x="382548" y="59296"/>
                      <a:pt x="383836" y="60327"/>
                    </a:cubicBezTo>
                    <a:cubicBezTo>
                      <a:pt x="384867" y="61357"/>
                      <a:pt x="385640" y="62902"/>
                      <a:pt x="385640" y="64705"/>
                    </a:cubicBezTo>
                    <a:lnTo>
                      <a:pt x="385640" y="78613"/>
                    </a:lnTo>
                    <a:cubicBezTo>
                      <a:pt x="385640" y="80416"/>
                      <a:pt x="384867" y="81962"/>
                      <a:pt x="383836" y="82992"/>
                    </a:cubicBezTo>
                    <a:cubicBezTo>
                      <a:pt x="382548" y="84022"/>
                      <a:pt x="381259" y="84537"/>
                      <a:pt x="379713" y="84537"/>
                    </a:cubicBezTo>
                    <a:cubicBezTo>
                      <a:pt x="378166" y="84537"/>
                      <a:pt x="376620" y="84022"/>
                      <a:pt x="375589" y="82992"/>
                    </a:cubicBezTo>
                    <a:cubicBezTo>
                      <a:pt x="374301" y="81962"/>
                      <a:pt x="373785" y="80416"/>
                      <a:pt x="373785" y="78613"/>
                    </a:cubicBezTo>
                    <a:lnTo>
                      <a:pt x="373785" y="64705"/>
                    </a:lnTo>
                    <a:cubicBezTo>
                      <a:pt x="373785" y="62902"/>
                      <a:pt x="374301" y="61357"/>
                      <a:pt x="375589" y="60327"/>
                    </a:cubicBezTo>
                    <a:cubicBezTo>
                      <a:pt x="376620" y="59296"/>
                      <a:pt x="378166" y="58781"/>
                      <a:pt x="379713" y="58781"/>
                    </a:cubicBezTo>
                    <a:close/>
                    <a:moveTo>
                      <a:pt x="188480" y="58781"/>
                    </a:moveTo>
                    <a:lnTo>
                      <a:pt x="192573" y="58781"/>
                    </a:lnTo>
                    <a:lnTo>
                      <a:pt x="192573" y="84537"/>
                    </a:lnTo>
                    <a:lnTo>
                      <a:pt x="188480" y="84537"/>
                    </a:lnTo>
                    <a:close/>
                    <a:moveTo>
                      <a:pt x="150234" y="58781"/>
                    </a:moveTo>
                    <a:lnTo>
                      <a:pt x="154397" y="58781"/>
                    </a:lnTo>
                    <a:lnTo>
                      <a:pt x="154397" y="84537"/>
                    </a:lnTo>
                    <a:lnTo>
                      <a:pt x="150234" y="84537"/>
                    </a:lnTo>
                    <a:close/>
                    <a:moveTo>
                      <a:pt x="112270" y="58781"/>
                    </a:moveTo>
                    <a:lnTo>
                      <a:pt x="116433" y="58781"/>
                    </a:lnTo>
                    <a:lnTo>
                      <a:pt x="116433" y="84537"/>
                    </a:lnTo>
                    <a:lnTo>
                      <a:pt x="112270" y="84537"/>
                    </a:lnTo>
                    <a:close/>
                    <a:moveTo>
                      <a:pt x="76410" y="58781"/>
                    </a:moveTo>
                    <a:cubicBezTo>
                      <a:pt x="77953" y="58781"/>
                      <a:pt x="79239" y="59296"/>
                      <a:pt x="80268" y="60327"/>
                    </a:cubicBezTo>
                    <a:cubicBezTo>
                      <a:pt x="81553" y="61357"/>
                      <a:pt x="82068" y="62902"/>
                      <a:pt x="82068" y="64705"/>
                    </a:cubicBezTo>
                    <a:lnTo>
                      <a:pt x="82068" y="78613"/>
                    </a:lnTo>
                    <a:cubicBezTo>
                      <a:pt x="82068" y="80416"/>
                      <a:pt x="81553" y="81962"/>
                      <a:pt x="80268" y="82992"/>
                    </a:cubicBezTo>
                    <a:cubicBezTo>
                      <a:pt x="79239" y="84022"/>
                      <a:pt x="77953" y="84537"/>
                      <a:pt x="76410" y="84537"/>
                    </a:cubicBezTo>
                    <a:cubicBezTo>
                      <a:pt x="74610" y="84537"/>
                      <a:pt x="73324" y="84022"/>
                      <a:pt x="72038" y="82992"/>
                    </a:cubicBezTo>
                    <a:cubicBezTo>
                      <a:pt x="71009" y="81962"/>
                      <a:pt x="70495" y="80416"/>
                      <a:pt x="70495" y="78613"/>
                    </a:cubicBezTo>
                    <a:lnTo>
                      <a:pt x="70495" y="64705"/>
                    </a:lnTo>
                    <a:cubicBezTo>
                      <a:pt x="70495" y="62902"/>
                      <a:pt x="71009" y="61357"/>
                      <a:pt x="72038" y="60327"/>
                    </a:cubicBezTo>
                    <a:cubicBezTo>
                      <a:pt x="73324" y="59296"/>
                      <a:pt x="74610" y="58781"/>
                      <a:pt x="76410" y="58781"/>
                    </a:cubicBezTo>
                    <a:close/>
                    <a:moveTo>
                      <a:pt x="36129" y="58781"/>
                    </a:moveTo>
                    <a:lnTo>
                      <a:pt x="40292" y="58781"/>
                    </a:lnTo>
                    <a:lnTo>
                      <a:pt x="40292" y="84537"/>
                    </a:lnTo>
                    <a:lnTo>
                      <a:pt x="36129" y="84537"/>
                    </a:lnTo>
                    <a:close/>
                    <a:moveTo>
                      <a:pt x="282685" y="55394"/>
                    </a:moveTo>
                    <a:lnTo>
                      <a:pt x="282685" y="172674"/>
                    </a:lnTo>
                    <a:lnTo>
                      <a:pt x="165194" y="172674"/>
                    </a:lnTo>
                    <a:cubicBezTo>
                      <a:pt x="165194" y="107977"/>
                      <a:pt x="217872" y="55394"/>
                      <a:pt x="282685" y="55394"/>
                    </a:cubicBezTo>
                    <a:close/>
                    <a:moveTo>
                      <a:pt x="568190" y="23972"/>
                    </a:moveTo>
                    <a:lnTo>
                      <a:pt x="568190" y="33767"/>
                    </a:lnTo>
                    <a:cubicBezTo>
                      <a:pt x="568190" y="34798"/>
                      <a:pt x="568964" y="35571"/>
                      <a:pt x="569997" y="35571"/>
                    </a:cubicBezTo>
                    <a:cubicBezTo>
                      <a:pt x="571288" y="35571"/>
                      <a:pt x="571804" y="34798"/>
                      <a:pt x="571804" y="33767"/>
                    </a:cubicBezTo>
                    <a:lnTo>
                      <a:pt x="571804" y="26034"/>
                    </a:lnTo>
                    <a:cubicBezTo>
                      <a:pt x="570771" y="25260"/>
                      <a:pt x="569481" y="24487"/>
                      <a:pt x="568190" y="23972"/>
                    </a:cubicBezTo>
                    <a:close/>
                    <a:moveTo>
                      <a:pt x="40013" y="23972"/>
                    </a:moveTo>
                    <a:cubicBezTo>
                      <a:pt x="38722" y="24487"/>
                      <a:pt x="37690" y="25260"/>
                      <a:pt x="36399" y="26034"/>
                    </a:cubicBezTo>
                    <a:lnTo>
                      <a:pt x="36399" y="33767"/>
                    </a:lnTo>
                    <a:cubicBezTo>
                      <a:pt x="36399" y="34798"/>
                      <a:pt x="37173" y="35313"/>
                      <a:pt x="38206" y="35313"/>
                    </a:cubicBezTo>
                    <a:cubicBezTo>
                      <a:pt x="39497" y="35313"/>
                      <a:pt x="40013" y="34798"/>
                      <a:pt x="40013" y="33767"/>
                    </a:cubicBezTo>
                    <a:close/>
                    <a:moveTo>
                      <a:pt x="530242" y="21394"/>
                    </a:moveTo>
                    <a:lnTo>
                      <a:pt x="530242" y="33767"/>
                    </a:lnTo>
                    <a:cubicBezTo>
                      <a:pt x="530242" y="34798"/>
                      <a:pt x="530758" y="35571"/>
                      <a:pt x="532049" y="35571"/>
                    </a:cubicBezTo>
                    <a:cubicBezTo>
                      <a:pt x="533081" y="35571"/>
                      <a:pt x="533856" y="34798"/>
                      <a:pt x="533856" y="33767"/>
                    </a:cubicBezTo>
                    <a:lnTo>
                      <a:pt x="533856" y="21394"/>
                    </a:lnTo>
                    <a:close/>
                    <a:moveTo>
                      <a:pt x="492035" y="21394"/>
                    </a:moveTo>
                    <a:lnTo>
                      <a:pt x="492035" y="33767"/>
                    </a:lnTo>
                    <a:cubicBezTo>
                      <a:pt x="492035" y="34798"/>
                      <a:pt x="492810" y="35571"/>
                      <a:pt x="493842" y="35571"/>
                    </a:cubicBezTo>
                    <a:cubicBezTo>
                      <a:pt x="495133" y="35571"/>
                      <a:pt x="495650" y="34798"/>
                      <a:pt x="495650" y="33767"/>
                    </a:cubicBezTo>
                    <a:lnTo>
                      <a:pt x="495650" y="21394"/>
                    </a:lnTo>
                    <a:close/>
                    <a:moveTo>
                      <a:pt x="454087" y="21394"/>
                    </a:moveTo>
                    <a:lnTo>
                      <a:pt x="454087" y="33767"/>
                    </a:lnTo>
                    <a:cubicBezTo>
                      <a:pt x="454087" y="34798"/>
                      <a:pt x="454604" y="35571"/>
                      <a:pt x="455894" y="35571"/>
                    </a:cubicBezTo>
                    <a:cubicBezTo>
                      <a:pt x="456927" y="35571"/>
                      <a:pt x="457701" y="34798"/>
                      <a:pt x="457701" y="33767"/>
                    </a:cubicBezTo>
                    <a:lnTo>
                      <a:pt x="457701" y="21394"/>
                    </a:lnTo>
                    <a:close/>
                    <a:moveTo>
                      <a:pt x="415881" y="21394"/>
                    </a:moveTo>
                    <a:lnTo>
                      <a:pt x="415881" y="33767"/>
                    </a:lnTo>
                    <a:cubicBezTo>
                      <a:pt x="415881" y="34798"/>
                      <a:pt x="416655" y="35571"/>
                      <a:pt x="417688" y="35571"/>
                    </a:cubicBezTo>
                    <a:cubicBezTo>
                      <a:pt x="418979" y="35571"/>
                      <a:pt x="419495" y="34798"/>
                      <a:pt x="419495" y="33767"/>
                    </a:cubicBezTo>
                    <a:lnTo>
                      <a:pt x="419495" y="21394"/>
                    </a:lnTo>
                    <a:close/>
                    <a:moveTo>
                      <a:pt x="377933" y="21394"/>
                    </a:moveTo>
                    <a:lnTo>
                      <a:pt x="377933" y="33767"/>
                    </a:lnTo>
                    <a:cubicBezTo>
                      <a:pt x="377933" y="34798"/>
                      <a:pt x="378449" y="35571"/>
                      <a:pt x="379740" y="35571"/>
                    </a:cubicBezTo>
                    <a:cubicBezTo>
                      <a:pt x="381031" y="35571"/>
                      <a:pt x="381547" y="34798"/>
                      <a:pt x="381547" y="33767"/>
                    </a:cubicBezTo>
                    <a:lnTo>
                      <a:pt x="381547" y="21394"/>
                    </a:lnTo>
                    <a:close/>
                    <a:moveTo>
                      <a:pt x="339985" y="21394"/>
                    </a:moveTo>
                    <a:lnTo>
                      <a:pt x="339985" y="33767"/>
                    </a:lnTo>
                    <a:cubicBezTo>
                      <a:pt x="339985" y="34798"/>
                      <a:pt x="340501" y="35571"/>
                      <a:pt x="341792" y="35571"/>
                    </a:cubicBezTo>
                    <a:cubicBezTo>
                      <a:pt x="342824" y="35571"/>
                      <a:pt x="343341" y="34798"/>
                      <a:pt x="343341" y="33767"/>
                    </a:cubicBezTo>
                    <a:lnTo>
                      <a:pt x="343341" y="21394"/>
                    </a:lnTo>
                    <a:close/>
                    <a:moveTo>
                      <a:pt x="302811" y="21394"/>
                    </a:moveTo>
                    <a:lnTo>
                      <a:pt x="302811" y="33767"/>
                    </a:lnTo>
                    <a:cubicBezTo>
                      <a:pt x="302811" y="34798"/>
                      <a:pt x="303327" y="35571"/>
                      <a:pt x="304618" y="35571"/>
                    </a:cubicBezTo>
                    <a:cubicBezTo>
                      <a:pt x="305909" y="35571"/>
                      <a:pt x="306425" y="34798"/>
                      <a:pt x="306425" y="33767"/>
                    </a:cubicBezTo>
                    <a:lnTo>
                      <a:pt x="306425" y="21394"/>
                    </a:lnTo>
                    <a:close/>
                    <a:moveTo>
                      <a:pt x="264863" y="21394"/>
                    </a:moveTo>
                    <a:lnTo>
                      <a:pt x="264863" y="33767"/>
                    </a:lnTo>
                    <a:cubicBezTo>
                      <a:pt x="264863" y="34798"/>
                      <a:pt x="265379" y="35571"/>
                      <a:pt x="266670" y="35571"/>
                    </a:cubicBezTo>
                    <a:cubicBezTo>
                      <a:pt x="267702" y="35571"/>
                      <a:pt x="268477" y="34798"/>
                      <a:pt x="268477" y="33767"/>
                    </a:cubicBezTo>
                    <a:lnTo>
                      <a:pt x="268477" y="21394"/>
                    </a:lnTo>
                    <a:close/>
                    <a:moveTo>
                      <a:pt x="226657" y="21394"/>
                    </a:moveTo>
                    <a:lnTo>
                      <a:pt x="226657" y="33767"/>
                    </a:lnTo>
                    <a:cubicBezTo>
                      <a:pt x="226657" y="34798"/>
                      <a:pt x="227173" y="35571"/>
                      <a:pt x="228464" y="35571"/>
                    </a:cubicBezTo>
                    <a:cubicBezTo>
                      <a:pt x="229754" y="35571"/>
                      <a:pt x="230271" y="34798"/>
                      <a:pt x="230271" y="33767"/>
                    </a:cubicBezTo>
                    <a:lnTo>
                      <a:pt x="230271" y="21394"/>
                    </a:lnTo>
                    <a:close/>
                    <a:moveTo>
                      <a:pt x="188708" y="21394"/>
                    </a:moveTo>
                    <a:lnTo>
                      <a:pt x="188708" y="33767"/>
                    </a:lnTo>
                    <a:cubicBezTo>
                      <a:pt x="188708" y="34798"/>
                      <a:pt x="189225" y="35571"/>
                      <a:pt x="190515" y="35571"/>
                    </a:cubicBezTo>
                    <a:cubicBezTo>
                      <a:pt x="191806" y="35571"/>
                      <a:pt x="192322" y="34798"/>
                      <a:pt x="192322" y="33767"/>
                    </a:cubicBezTo>
                    <a:lnTo>
                      <a:pt x="192322" y="21394"/>
                    </a:lnTo>
                    <a:close/>
                    <a:moveTo>
                      <a:pt x="150502" y="21394"/>
                    </a:moveTo>
                    <a:lnTo>
                      <a:pt x="150502" y="33767"/>
                    </a:lnTo>
                    <a:cubicBezTo>
                      <a:pt x="150502" y="34798"/>
                      <a:pt x="151276" y="35571"/>
                      <a:pt x="152309" y="35571"/>
                    </a:cubicBezTo>
                    <a:cubicBezTo>
                      <a:pt x="153599" y="35571"/>
                      <a:pt x="154116" y="34798"/>
                      <a:pt x="154116" y="33767"/>
                    </a:cubicBezTo>
                    <a:lnTo>
                      <a:pt x="154116" y="21394"/>
                    </a:lnTo>
                    <a:close/>
                    <a:moveTo>
                      <a:pt x="112553" y="21394"/>
                    </a:moveTo>
                    <a:lnTo>
                      <a:pt x="112553" y="33767"/>
                    </a:lnTo>
                    <a:cubicBezTo>
                      <a:pt x="112553" y="34798"/>
                      <a:pt x="113070" y="35571"/>
                      <a:pt x="114361" y="35571"/>
                    </a:cubicBezTo>
                    <a:cubicBezTo>
                      <a:pt x="115393" y="35571"/>
                      <a:pt x="116168" y="34798"/>
                      <a:pt x="116168" y="33767"/>
                    </a:cubicBezTo>
                    <a:lnTo>
                      <a:pt x="116168" y="21394"/>
                    </a:lnTo>
                    <a:close/>
                    <a:moveTo>
                      <a:pt x="74605" y="21394"/>
                    </a:moveTo>
                    <a:lnTo>
                      <a:pt x="74605" y="33767"/>
                    </a:lnTo>
                    <a:cubicBezTo>
                      <a:pt x="74605" y="34798"/>
                      <a:pt x="75122" y="35571"/>
                      <a:pt x="76412" y="35571"/>
                    </a:cubicBezTo>
                    <a:cubicBezTo>
                      <a:pt x="77445" y="35571"/>
                      <a:pt x="77961" y="34798"/>
                      <a:pt x="77961" y="33767"/>
                    </a:cubicBezTo>
                    <a:lnTo>
                      <a:pt x="77961" y="21394"/>
                    </a:lnTo>
                    <a:close/>
                    <a:moveTo>
                      <a:pt x="52662" y="21394"/>
                    </a:moveTo>
                    <a:cubicBezTo>
                      <a:pt x="49565" y="21394"/>
                      <a:pt x="46983" y="21910"/>
                      <a:pt x="44144" y="22683"/>
                    </a:cubicBezTo>
                    <a:lnTo>
                      <a:pt x="44144" y="32993"/>
                    </a:lnTo>
                    <a:cubicBezTo>
                      <a:pt x="44144" y="34798"/>
                      <a:pt x="43627" y="36344"/>
                      <a:pt x="42336" y="37375"/>
                    </a:cubicBezTo>
                    <a:cubicBezTo>
                      <a:pt x="41304" y="38406"/>
                      <a:pt x="39755" y="38922"/>
                      <a:pt x="38206" y="38922"/>
                    </a:cubicBezTo>
                    <a:cubicBezTo>
                      <a:pt x="36657" y="38922"/>
                      <a:pt x="35366" y="38406"/>
                      <a:pt x="34076" y="37375"/>
                    </a:cubicBezTo>
                    <a:cubicBezTo>
                      <a:pt x="33043" y="36344"/>
                      <a:pt x="32269" y="34798"/>
                      <a:pt x="32269" y="32993"/>
                    </a:cubicBezTo>
                    <a:lnTo>
                      <a:pt x="32269" y="29127"/>
                    </a:lnTo>
                    <a:cubicBezTo>
                      <a:pt x="25815" y="34798"/>
                      <a:pt x="21426" y="43046"/>
                      <a:pt x="21426" y="52326"/>
                    </a:cubicBezTo>
                    <a:lnTo>
                      <a:pt x="21426" y="322719"/>
                    </a:lnTo>
                    <a:cubicBezTo>
                      <a:pt x="21426" y="333802"/>
                      <a:pt x="27364" y="343340"/>
                      <a:pt x="36141" y="349010"/>
                    </a:cubicBezTo>
                    <a:lnTo>
                      <a:pt x="36141" y="332771"/>
                    </a:lnTo>
                    <a:lnTo>
                      <a:pt x="40271" y="332771"/>
                    </a:lnTo>
                    <a:lnTo>
                      <a:pt x="40271" y="351073"/>
                    </a:lnTo>
                    <a:cubicBezTo>
                      <a:pt x="44144" y="352877"/>
                      <a:pt x="48274" y="353650"/>
                      <a:pt x="52662" y="353650"/>
                    </a:cubicBezTo>
                    <a:lnTo>
                      <a:pt x="70733" y="353650"/>
                    </a:lnTo>
                    <a:cubicBezTo>
                      <a:pt x="70733" y="353392"/>
                      <a:pt x="70475" y="353135"/>
                      <a:pt x="70475" y="352877"/>
                    </a:cubicBezTo>
                    <a:lnTo>
                      <a:pt x="70475" y="338958"/>
                    </a:lnTo>
                    <a:cubicBezTo>
                      <a:pt x="70475" y="336896"/>
                      <a:pt x="70991" y="335349"/>
                      <a:pt x="72282" y="334318"/>
                    </a:cubicBezTo>
                    <a:cubicBezTo>
                      <a:pt x="73315" y="333287"/>
                      <a:pt x="74863" y="332771"/>
                      <a:pt x="76412" y="332771"/>
                    </a:cubicBezTo>
                    <a:cubicBezTo>
                      <a:pt x="77961" y="332771"/>
                      <a:pt x="79252" y="333287"/>
                      <a:pt x="80543" y="334318"/>
                    </a:cubicBezTo>
                    <a:cubicBezTo>
                      <a:pt x="81575" y="335349"/>
                      <a:pt x="82350" y="336896"/>
                      <a:pt x="82350" y="338958"/>
                    </a:cubicBezTo>
                    <a:lnTo>
                      <a:pt x="82350" y="352877"/>
                    </a:lnTo>
                    <a:cubicBezTo>
                      <a:pt x="82350" y="353135"/>
                      <a:pt x="81834" y="353392"/>
                      <a:pt x="81834" y="353650"/>
                    </a:cubicBezTo>
                    <a:lnTo>
                      <a:pt x="112295" y="353650"/>
                    </a:lnTo>
                    <a:lnTo>
                      <a:pt x="112295" y="332771"/>
                    </a:lnTo>
                    <a:lnTo>
                      <a:pt x="116426" y="332771"/>
                    </a:lnTo>
                    <a:lnTo>
                      <a:pt x="116426" y="353650"/>
                    </a:lnTo>
                    <a:lnTo>
                      <a:pt x="150243" y="353650"/>
                    </a:lnTo>
                    <a:lnTo>
                      <a:pt x="150243" y="332771"/>
                    </a:lnTo>
                    <a:lnTo>
                      <a:pt x="154374" y="332771"/>
                    </a:lnTo>
                    <a:lnTo>
                      <a:pt x="154374" y="353650"/>
                    </a:lnTo>
                    <a:lnTo>
                      <a:pt x="188708" y="353650"/>
                    </a:lnTo>
                    <a:lnTo>
                      <a:pt x="188708" y="332771"/>
                    </a:lnTo>
                    <a:lnTo>
                      <a:pt x="192839" y="332771"/>
                    </a:lnTo>
                    <a:lnTo>
                      <a:pt x="192839" y="353650"/>
                    </a:lnTo>
                    <a:lnTo>
                      <a:pt x="223042" y="353650"/>
                    </a:lnTo>
                    <a:cubicBezTo>
                      <a:pt x="223042" y="353392"/>
                      <a:pt x="222784" y="353135"/>
                      <a:pt x="222784" y="352877"/>
                    </a:cubicBezTo>
                    <a:lnTo>
                      <a:pt x="222784" y="338958"/>
                    </a:lnTo>
                    <a:cubicBezTo>
                      <a:pt x="222784" y="336896"/>
                      <a:pt x="223301" y="335349"/>
                      <a:pt x="224591" y="334318"/>
                    </a:cubicBezTo>
                    <a:cubicBezTo>
                      <a:pt x="225624" y="333287"/>
                      <a:pt x="227173" y="332771"/>
                      <a:pt x="228722" y="332771"/>
                    </a:cubicBezTo>
                    <a:cubicBezTo>
                      <a:pt x="230271" y="332771"/>
                      <a:pt x="231561" y="333287"/>
                      <a:pt x="232852" y="334318"/>
                    </a:cubicBezTo>
                    <a:cubicBezTo>
                      <a:pt x="233885" y="335349"/>
                      <a:pt x="234659" y="336896"/>
                      <a:pt x="234659" y="338958"/>
                    </a:cubicBezTo>
                    <a:lnTo>
                      <a:pt x="234659" y="352877"/>
                    </a:lnTo>
                    <a:cubicBezTo>
                      <a:pt x="234659" y="353135"/>
                      <a:pt x="234143" y="353392"/>
                      <a:pt x="234143" y="353650"/>
                    </a:cubicBezTo>
                    <a:lnTo>
                      <a:pt x="264605" y="353650"/>
                    </a:lnTo>
                    <a:lnTo>
                      <a:pt x="264605" y="332771"/>
                    </a:lnTo>
                    <a:lnTo>
                      <a:pt x="268735" y="332771"/>
                    </a:lnTo>
                    <a:lnTo>
                      <a:pt x="268735" y="353650"/>
                    </a:lnTo>
                    <a:lnTo>
                      <a:pt x="302811" y="353650"/>
                    </a:lnTo>
                    <a:lnTo>
                      <a:pt x="302811" y="332771"/>
                    </a:lnTo>
                    <a:lnTo>
                      <a:pt x="306683" y="332771"/>
                    </a:lnTo>
                    <a:lnTo>
                      <a:pt x="306683" y="353650"/>
                    </a:lnTo>
                    <a:lnTo>
                      <a:pt x="339727" y="353650"/>
                    </a:lnTo>
                    <a:lnTo>
                      <a:pt x="339727" y="332771"/>
                    </a:lnTo>
                    <a:lnTo>
                      <a:pt x="343857" y="332771"/>
                    </a:lnTo>
                    <a:lnTo>
                      <a:pt x="343857" y="353650"/>
                    </a:lnTo>
                    <a:lnTo>
                      <a:pt x="374319" y="353650"/>
                    </a:lnTo>
                    <a:cubicBezTo>
                      <a:pt x="374319" y="353392"/>
                      <a:pt x="373802" y="353135"/>
                      <a:pt x="373802" y="352877"/>
                    </a:cubicBezTo>
                    <a:lnTo>
                      <a:pt x="373802" y="338958"/>
                    </a:lnTo>
                    <a:cubicBezTo>
                      <a:pt x="373802" y="336896"/>
                      <a:pt x="374577" y="335349"/>
                      <a:pt x="375609" y="334318"/>
                    </a:cubicBezTo>
                    <a:cubicBezTo>
                      <a:pt x="376900" y="333287"/>
                      <a:pt x="378191" y="332771"/>
                      <a:pt x="379740" y="332771"/>
                    </a:cubicBezTo>
                    <a:cubicBezTo>
                      <a:pt x="381289" y="332771"/>
                      <a:pt x="382838" y="333287"/>
                      <a:pt x="383870" y="334318"/>
                    </a:cubicBezTo>
                    <a:cubicBezTo>
                      <a:pt x="385161" y="335349"/>
                      <a:pt x="385677" y="336896"/>
                      <a:pt x="385677" y="338958"/>
                    </a:cubicBezTo>
                    <a:lnTo>
                      <a:pt x="385677" y="352877"/>
                    </a:lnTo>
                    <a:cubicBezTo>
                      <a:pt x="385677" y="353135"/>
                      <a:pt x="385419" y="353392"/>
                      <a:pt x="385419" y="353650"/>
                    </a:cubicBezTo>
                    <a:lnTo>
                      <a:pt x="415881" y="353650"/>
                    </a:lnTo>
                    <a:lnTo>
                      <a:pt x="415881" y="332771"/>
                    </a:lnTo>
                    <a:lnTo>
                      <a:pt x="420011" y="332771"/>
                    </a:lnTo>
                    <a:lnTo>
                      <a:pt x="420011" y="353650"/>
                    </a:lnTo>
                    <a:lnTo>
                      <a:pt x="453829" y="353650"/>
                    </a:lnTo>
                    <a:lnTo>
                      <a:pt x="453829" y="332771"/>
                    </a:lnTo>
                    <a:lnTo>
                      <a:pt x="457960" y="332771"/>
                    </a:lnTo>
                    <a:lnTo>
                      <a:pt x="457960" y="353650"/>
                    </a:lnTo>
                    <a:lnTo>
                      <a:pt x="492035" y="353650"/>
                    </a:lnTo>
                    <a:lnTo>
                      <a:pt x="492035" y="332771"/>
                    </a:lnTo>
                    <a:lnTo>
                      <a:pt x="495908" y="332771"/>
                    </a:lnTo>
                    <a:lnTo>
                      <a:pt x="495908" y="353650"/>
                    </a:lnTo>
                    <a:lnTo>
                      <a:pt x="526369" y="353650"/>
                    </a:lnTo>
                    <a:cubicBezTo>
                      <a:pt x="526369" y="353392"/>
                      <a:pt x="526111" y="353135"/>
                      <a:pt x="526111" y="352877"/>
                    </a:cubicBezTo>
                    <a:lnTo>
                      <a:pt x="526111" y="338958"/>
                    </a:lnTo>
                    <a:cubicBezTo>
                      <a:pt x="526111" y="336896"/>
                      <a:pt x="526628" y="335349"/>
                      <a:pt x="527918" y="334318"/>
                    </a:cubicBezTo>
                    <a:cubicBezTo>
                      <a:pt x="528951" y="333287"/>
                      <a:pt x="530500" y="332771"/>
                      <a:pt x="532049" y="332771"/>
                    </a:cubicBezTo>
                    <a:cubicBezTo>
                      <a:pt x="533598" y="332771"/>
                      <a:pt x="534888" y="333287"/>
                      <a:pt x="536179" y="334318"/>
                    </a:cubicBezTo>
                    <a:cubicBezTo>
                      <a:pt x="537212" y="335349"/>
                      <a:pt x="537986" y="336896"/>
                      <a:pt x="537986" y="338958"/>
                    </a:cubicBezTo>
                    <a:lnTo>
                      <a:pt x="537986" y="352877"/>
                    </a:lnTo>
                    <a:cubicBezTo>
                      <a:pt x="537986" y="353135"/>
                      <a:pt x="537728" y="353392"/>
                      <a:pt x="537470" y="353650"/>
                    </a:cubicBezTo>
                    <a:lnTo>
                      <a:pt x="555540" y="353650"/>
                    </a:lnTo>
                    <a:cubicBezTo>
                      <a:pt x="559929" y="353650"/>
                      <a:pt x="564059" y="352877"/>
                      <a:pt x="567932" y="351073"/>
                    </a:cubicBezTo>
                    <a:lnTo>
                      <a:pt x="567932" y="332771"/>
                    </a:lnTo>
                    <a:lnTo>
                      <a:pt x="572062" y="332771"/>
                    </a:lnTo>
                    <a:lnTo>
                      <a:pt x="572062" y="349010"/>
                    </a:lnTo>
                    <a:cubicBezTo>
                      <a:pt x="580839" y="343340"/>
                      <a:pt x="586777" y="333802"/>
                      <a:pt x="586777" y="322719"/>
                    </a:cubicBezTo>
                    <a:lnTo>
                      <a:pt x="586777" y="52326"/>
                    </a:lnTo>
                    <a:cubicBezTo>
                      <a:pt x="586777" y="43046"/>
                      <a:pt x="582388" y="34798"/>
                      <a:pt x="575934" y="29127"/>
                    </a:cubicBezTo>
                    <a:lnTo>
                      <a:pt x="575934" y="32993"/>
                    </a:lnTo>
                    <a:cubicBezTo>
                      <a:pt x="575934" y="34798"/>
                      <a:pt x="575160" y="36344"/>
                      <a:pt x="574127" y="37375"/>
                    </a:cubicBezTo>
                    <a:cubicBezTo>
                      <a:pt x="572837" y="38406"/>
                      <a:pt x="571546" y="38922"/>
                      <a:pt x="569997" y="38922"/>
                    </a:cubicBezTo>
                    <a:cubicBezTo>
                      <a:pt x="568448" y="38922"/>
                      <a:pt x="566899" y="38406"/>
                      <a:pt x="565867" y="37375"/>
                    </a:cubicBezTo>
                    <a:cubicBezTo>
                      <a:pt x="564576" y="36344"/>
                      <a:pt x="564059" y="34798"/>
                      <a:pt x="564059" y="32993"/>
                    </a:cubicBezTo>
                    <a:lnTo>
                      <a:pt x="564059" y="22683"/>
                    </a:lnTo>
                    <a:cubicBezTo>
                      <a:pt x="561220" y="21910"/>
                      <a:pt x="558638" y="21394"/>
                      <a:pt x="555540" y="21394"/>
                    </a:cubicBezTo>
                    <a:lnTo>
                      <a:pt x="537728" y="21394"/>
                    </a:lnTo>
                    <a:lnTo>
                      <a:pt x="537728" y="32993"/>
                    </a:lnTo>
                    <a:cubicBezTo>
                      <a:pt x="537728" y="34798"/>
                      <a:pt x="537212" y="36344"/>
                      <a:pt x="535921" y="37375"/>
                    </a:cubicBezTo>
                    <a:cubicBezTo>
                      <a:pt x="534888" y="38406"/>
                      <a:pt x="533340" y="38922"/>
                      <a:pt x="531791" y="38922"/>
                    </a:cubicBezTo>
                    <a:cubicBezTo>
                      <a:pt x="530242" y="38922"/>
                      <a:pt x="528951" y="38406"/>
                      <a:pt x="527660" y="37375"/>
                    </a:cubicBezTo>
                    <a:cubicBezTo>
                      <a:pt x="526628" y="36344"/>
                      <a:pt x="526111" y="34798"/>
                      <a:pt x="526111" y="32993"/>
                    </a:cubicBezTo>
                    <a:lnTo>
                      <a:pt x="526111" y="21394"/>
                    </a:lnTo>
                    <a:lnTo>
                      <a:pt x="499780" y="21394"/>
                    </a:lnTo>
                    <a:lnTo>
                      <a:pt x="499780" y="32993"/>
                    </a:lnTo>
                    <a:cubicBezTo>
                      <a:pt x="499780" y="34798"/>
                      <a:pt x="499264" y="36344"/>
                      <a:pt x="497973" y="37375"/>
                    </a:cubicBezTo>
                    <a:cubicBezTo>
                      <a:pt x="496682" y="38406"/>
                      <a:pt x="495391" y="38922"/>
                      <a:pt x="493842" y="38922"/>
                    </a:cubicBezTo>
                    <a:cubicBezTo>
                      <a:pt x="492294" y="38922"/>
                      <a:pt x="491003" y="38406"/>
                      <a:pt x="489712" y="37375"/>
                    </a:cubicBezTo>
                    <a:cubicBezTo>
                      <a:pt x="488679" y="36344"/>
                      <a:pt x="487905" y="34798"/>
                      <a:pt x="487905" y="32993"/>
                    </a:cubicBezTo>
                    <a:lnTo>
                      <a:pt x="487905" y="21394"/>
                    </a:lnTo>
                    <a:lnTo>
                      <a:pt x="461574" y="21394"/>
                    </a:lnTo>
                    <a:lnTo>
                      <a:pt x="461574" y="32993"/>
                    </a:lnTo>
                    <a:cubicBezTo>
                      <a:pt x="461574" y="34798"/>
                      <a:pt x="461057" y="36344"/>
                      <a:pt x="459767" y="37375"/>
                    </a:cubicBezTo>
                    <a:cubicBezTo>
                      <a:pt x="458734" y="38406"/>
                      <a:pt x="457185" y="38922"/>
                      <a:pt x="455636" y="38922"/>
                    </a:cubicBezTo>
                    <a:cubicBezTo>
                      <a:pt x="454087" y="38922"/>
                      <a:pt x="452797" y="38406"/>
                      <a:pt x="451506" y="37375"/>
                    </a:cubicBezTo>
                    <a:cubicBezTo>
                      <a:pt x="450473" y="36344"/>
                      <a:pt x="449957" y="34798"/>
                      <a:pt x="449957" y="32993"/>
                    </a:cubicBezTo>
                    <a:lnTo>
                      <a:pt x="449957" y="21394"/>
                    </a:lnTo>
                    <a:lnTo>
                      <a:pt x="423625" y="21394"/>
                    </a:lnTo>
                    <a:lnTo>
                      <a:pt x="423625" y="32993"/>
                    </a:lnTo>
                    <a:cubicBezTo>
                      <a:pt x="423625" y="34798"/>
                      <a:pt x="423109" y="36344"/>
                      <a:pt x="421818" y="37375"/>
                    </a:cubicBezTo>
                    <a:cubicBezTo>
                      <a:pt x="420786" y="38406"/>
                      <a:pt x="419237" y="38922"/>
                      <a:pt x="417688" y="38922"/>
                    </a:cubicBezTo>
                    <a:cubicBezTo>
                      <a:pt x="416139" y="38922"/>
                      <a:pt x="414848" y="38406"/>
                      <a:pt x="413558" y="37375"/>
                    </a:cubicBezTo>
                    <a:cubicBezTo>
                      <a:pt x="412525" y="36344"/>
                      <a:pt x="411751" y="34798"/>
                      <a:pt x="411751" y="32993"/>
                    </a:cubicBezTo>
                    <a:lnTo>
                      <a:pt x="411751" y="21394"/>
                    </a:lnTo>
                    <a:lnTo>
                      <a:pt x="385677" y="21394"/>
                    </a:lnTo>
                    <a:lnTo>
                      <a:pt x="385677" y="32993"/>
                    </a:lnTo>
                    <a:cubicBezTo>
                      <a:pt x="385677" y="34798"/>
                      <a:pt x="384903" y="36344"/>
                      <a:pt x="383870" y="37375"/>
                    </a:cubicBezTo>
                    <a:cubicBezTo>
                      <a:pt x="382580" y="38406"/>
                      <a:pt x="381289" y="38922"/>
                      <a:pt x="379740" y="38922"/>
                    </a:cubicBezTo>
                    <a:cubicBezTo>
                      <a:pt x="378191" y="38922"/>
                      <a:pt x="376642" y="38406"/>
                      <a:pt x="375609" y="37375"/>
                    </a:cubicBezTo>
                    <a:cubicBezTo>
                      <a:pt x="374319" y="36344"/>
                      <a:pt x="373802" y="34798"/>
                      <a:pt x="373802" y="32993"/>
                    </a:cubicBezTo>
                    <a:lnTo>
                      <a:pt x="373802" y="21394"/>
                    </a:lnTo>
                    <a:lnTo>
                      <a:pt x="347471" y="21394"/>
                    </a:lnTo>
                    <a:lnTo>
                      <a:pt x="347471" y="32993"/>
                    </a:lnTo>
                    <a:cubicBezTo>
                      <a:pt x="347471" y="34798"/>
                      <a:pt x="346955" y="36344"/>
                      <a:pt x="345664" y="37375"/>
                    </a:cubicBezTo>
                    <a:cubicBezTo>
                      <a:pt x="344631" y="38406"/>
                      <a:pt x="343082" y="38922"/>
                      <a:pt x="341534" y="38922"/>
                    </a:cubicBezTo>
                    <a:cubicBezTo>
                      <a:pt x="339985" y="38922"/>
                      <a:pt x="338694" y="38406"/>
                      <a:pt x="337403" y="37375"/>
                    </a:cubicBezTo>
                    <a:cubicBezTo>
                      <a:pt x="336371" y="36344"/>
                      <a:pt x="335854" y="34798"/>
                      <a:pt x="335854" y="32993"/>
                    </a:cubicBezTo>
                    <a:lnTo>
                      <a:pt x="335854" y="21394"/>
                    </a:lnTo>
                    <a:lnTo>
                      <a:pt x="310556" y="21394"/>
                    </a:lnTo>
                    <a:lnTo>
                      <a:pt x="310556" y="32993"/>
                    </a:lnTo>
                    <a:cubicBezTo>
                      <a:pt x="310556" y="34798"/>
                      <a:pt x="309781" y="36344"/>
                      <a:pt x="308748" y="37375"/>
                    </a:cubicBezTo>
                    <a:cubicBezTo>
                      <a:pt x="307458" y="38406"/>
                      <a:pt x="306167" y="38922"/>
                      <a:pt x="304618" y="38922"/>
                    </a:cubicBezTo>
                    <a:cubicBezTo>
                      <a:pt x="303069" y="38922"/>
                      <a:pt x="301520" y="38406"/>
                      <a:pt x="300488" y="37375"/>
                    </a:cubicBezTo>
                    <a:cubicBezTo>
                      <a:pt x="299197" y="36344"/>
                      <a:pt x="298681" y="34798"/>
                      <a:pt x="298681" y="32993"/>
                    </a:cubicBezTo>
                    <a:lnTo>
                      <a:pt x="298681" y="21394"/>
                    </a:lnTo>
                    <a:lnTo>
                      <a:pt x="272349" y="21394"/>
                    </a:lnTo>
                    <a:lnTo>
                      <a:pt x="272349" y="32993"/>
                    </a:lnTo>
                    <a:cubicBezTo>
                      <a:pt x="272349" y="34798"/>
                      <a:pt x="271833" y="36344"/>
                      <a:pt x="270542" y="37375"/>
                    </a:cubicBezTo>
                    <a:cubicBezTo>
                      <a:pt x="269510" y="38406"/>
                      <a:pt x="268219" y="38922"/>
                      <a:pt x="266670" y="38922"/>
                    </a:cubicBezTo>
                    <a:cubicBezTo>
                      <a:pt x="265121" y="38922"/>
                      <a:pt x="263572" y="38406"/>
                      <a:pt x="262539" y="37375"/>
                    </a:cubicBezTo>
                    <a:cubicBezTo>
                      <a:pt x="261249" y="36344"/>
                      <a:pt x="260732" y="34798"/>
                      <a:pt x="260732" y="32993"/>
                    </a:cubicBezTo>
                    <a:lnTo>
                      <a:pt x="260732" y="21394"/>
                    </a:lnTo>
                    <a:lnTo>
                      <a:pt x="234401" y="21394"/>
                    </a:lnTo>
                    <a:lnTo>
                      <a:pt x="234401" y="32993"/>
                    </a:lnTo>
                    <a:cubicBezTo>
                      <a:pt x="234401" y="34798"/>
                      <a:pt x="233885" y="36344"/>
                      <a:pt x="232594" y="37375"/>
                    </a:cubicBezTo>
                    <a:cubicBezTo>
                      <a:pt x="231561" y="38406"/>
                      <a:pt x="230012" y="38922"/>
                      <a:pt x="228464" y="38922"/>
                    </a:cubicBezTo>
                    <a:cubicBezTo>
                      <a:pt x="226915" y="38922"/>
                      <a:pt x="225624" y="38406"/>
                      <a:pt x="224333" y="37375"/>
                    </a:cubicBezTo>
                    <a:cubicBezTo>
                      <a:pt x="223301" y="36344"/>
                      <a:pt x="222526" y="34798"/>
                      <a:pt x="222526" y="32993"/>
                    </a:cubicBezTo>
                    <a:lnTo>
                      <a:pt x="222526" y="21394"/>
                    </a:lnTo>
                    <a:lnTo>
                      <a:pt x="196453" y="21394"/>
                    </a:lnTo>
                    <a:lnTo>
                      <a:pt x="196453" y="32993"/>
                    </a:lnTo>
                    <a:cubicBezTo>
                      <a:pt x="196453" y="34798"/>
                      <a:pt x="195678" y="36344"/>
                      <a:pt x="194646" y="37375"/>
                    </a:cubicBezTo>
                    <a:cubicBezTo>
                      <a:pt x="193355" y="38406"/>
                      <a:pt x="192064" y="38922"/>
                      <a:pt x="190515" y="38922"/>
                    </a:cubicBezTo>
                    <a:cubicBezTo>
                      <a:pt x="188967" y="38922"/>
                      <a:pt x="187418" y="38406"/>
                      <a:pt x="186385" y="37375"/>
                    </a:cubicBezTo>
                    <a:cubicBezTo>
                      <a:pt x="185094" y="36344"/>
                      <a:pt x="184578" y="34798"/>
                      <a:pt x="184578" y="32993"/>
                    </a:cubicBezTo>
                    <a:lnTo>
                      <a:pt x="184578" y="21394"/>
                    </a:lnTo>
                    <a:lnTo>
                      <a:pt x="158246" y="21394"/>
                    </a:lnTo>
                    <a:lnTo>
                      <a:pt x="158246" y="32993"/>
                    </a:lnTo>
                    <a:cubicBezTo>
                      <a:pt x="158246" y="34798"/>
                      <a:pt x="157730" y="36344"/>
                      <a:pt x="156439" y="37375"/>
                    </a:cubicBezTo>
                    <a:cubicBezTo>
                      <a:pt x="155406" y="38406"/>
                      <a:pt x="153858" y="38922"/>
                      <a:pt x="152309" y="38922"/>
                    </a:cubicBezTo>
                    <a:cubicBezTo>
                      <a:pt x="150760" y="38922"/>
                      <a:pt x="149469" y="38406"/>
                      <a:pt x="148178" y="37375"/>
                    </a:cubicBezTo>
                    <a:cubicBezTo>
                      <a:pt x="147146" y="36344"/>
                      <a:pt x="146371" y="34798"/>
                      <a:pt x="146371" y="32993"/>
                    </a:cubicBezTo>
                    <a:lnTo>
                      <a:pt x="146371" y="21394"/>
                    </a:lnTo>
                    <a:lnTo>
                      <a:pt x="120298" y="21394"/>
                    </a:lnTo>
                    <a:lnTo>
                      <a:pt x="120298" y="32993"/>
                    </a:lnTo>
                    <a:cubicBezTo>
                      <a:pt x="120298" y="34798"/>
                      <a:pt x="119782" y="36344"/>
                      <a:pt x="118491" y="37375"/>
                    </a:cubicBezTo>
                    <a:cubicBezTo>
                      <a:pt x="117200" y="38406"/>
                      <a:pt x="115909" y="38922"/>
                      <a:pt x="114361" y="38922"/>
                    </a:cubicBezTo>
                    <a:cubicBezTo>
                      <a:pt x="112812" y="38922"/>
                      <a:pt x="111521" y="38406"/>
                      <a:pt x="110230" y="37375"/>
                    </a:cubicBezTo>
                    <a:cubicBezTo>
                      <a:pt x="108939" y="36344"/>
                      <a:pt x="108423" y="34798"/>
                      <a:pt x="108423" y="32993"/>
                    </a:cubicBezTo>
                    <a:lnTo>
                      <a:pt x="108423" y="21394"/>
                    </a:lnTo>
                    <a:lnTo>
                      <a:pt x="82350" y="21394"/>
                    </a:lnTo>
                    <a:lnTo>
                      <a:pt x="82350" y="32993"/>
                    </a:lnTo>
                    <a:cubicBezTo>
                      <a:pt x="82350" y="34798"/>
                      <a:pt x="81575" y="36344"/>
                      <a:pt x="80543" y="37375"/>
                    </a:cubicBezTo>
                    <a:cubicBezTo>
                      <a:pt x="79252" y="38406"/>
                      <a:pt x="77961" y="38922"/>
                      <a:pt x="76412" y="38922"/>
                    </a:cubicBezTo>
                    <a:cubicBezTo>
                      <a:pt x="74863" y="38922"/>
                      <a:pt x="73315" y="38406"/>
                      <a:pt x="72282" y="37375"/>
                    </a:cubicBezTo>
                    <a:cubicBezTo>
                      <a:pt x="70991" y="36344"/>
                      <a:pt x="70475" y="34798"/>
                      <a:pt x="70475" y="32993"/>
                    </a:cubicBezTo>
                    <a:lnTo>
                      <a:pt x="70475" y="21394"/>
                    </a:lnTo>
                    <a:close/>
                    <a:moveTo>
                      <a:pt x="52662" y="0"/>
                    </a:moveTo>
                    <a:lnTo>
                      <a:pt x="555540" y="0"/>
                    </a:lnTo>
                    <a:cubicBezTo>
                      <a:pt x="584712" y="0"/>
                      <a:pt x="608203" y="23456"/>
                      <a:pt x="608203" y="52326"/>
                    </a:cubicBezTo>
                    <a:lnTo>
                      <a:pt x="608203" y="386902"/>
                    </a:lnTo>
                    <a:cubicBezTo>
                      <a:pt x="608203" y="415771"/>
                      <a:pt x="584712" y="439485"/>
                      <a:pt x="555540" y="439485"/>
                    </a:cubicBezTo>
                    <a:lnTo>
                      <a:pt x="325528" y="439485"/>
                    </a:lnTo>
                    <a:lnTo>
                      <a:pt x="325528" y="484078"/>
                    </a:lnTo>
                    <a:lnTo>
                      <a:pt x="486614" y="484078"/>
                    </a:lnTo>
                    <a:lnTo>
                      <a:pt x="508041" y="505472"/>
                    </a:lnTo>
                    <a:lnTo>
                      <a:pt x="508041" y="527124"/>
                    </a:lnTo>
                    <a:lnTo>
                      <a:pt x="100162" y="527124"/>
                    </a:lnTo>
                    <a:lnTo>
                      <a:pt x="100162" y="505472"/>
                    </a:lnTo>
                    <a:lnTo>
                      <a:pt x="121589" y="484078"/>
                    </a:lnTo>
                    <a:lnTo>
                      <a:pt x="282675" y="484078"/>
                    </a:lnTo>
                    <a:lnTo>
                      <a:pt x="282675" y="439485"/>
                    </a:lnTo>
                    <a:lnTo>
                      <a:pt x="52662" y="439485"/>
                    </a:lnTo>
                    <a:cubicBezTo>
                      <a:pt x="23750" y="439485"/>
                      <a:pt x="0" y="415771"/>
                      <a:pt x="0" y="386902"/>
                    </a:cubicBezTo>
                    <a:lnTo>
                      <a:pt x="0" y="52326"/>
                    </a:lnTo>
                    <a:cubicBezTo>
                      <a:pt x="0" y="23456"/>
                      <a:pt x="23750" y="0"/>
                      <a:pt x="526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9" name="business-bars-graphic_15237"/>
              <p:cNvSpPr>
                <a:spLocks noChangeAspect="1"/>
              </p:cNvSpPr>
              <p:nvPr/>
            </p:nvSpPr>
            <p:spPr bwMode="auto">
              <a:xfrm>
                <a:off x="9229" y="4941"/>
                <a:ext cx="771" cy="697"/>
              </a:xfrm>
              <a:custGeom>
                <a:avLst/>
                <a:gdLst>
                  <a:gd name="connsiteX0" fmla="*/ 41158 w 584292"/>
                  <a:gd name="connsiteY0" fmla="*/ 446576 h 527936"/>
                  <a:gd name="connsiteX1" fmla="*/ 543134 w 584292"/>
                  <a:gd name="connsiteY1" fmla="*/ 446576 h 527936"/>
                  <a:gd name="connsiteX2" fmla="*/ 584292 w 584292"/>
                  <a:gd name="connsiteY2" fmla="*/ 487659 h 527936"/>
                  <a:gd name="connsiteX3" fmla="*/ 543134 w 584292"/>
                  <a:gd name="connsiteY3" fmla="*/ 527936 h 527936"/>
                  <a:gd name="connsiteX4" fmla="*/ 41158 w 584292"/>
                  <a:gd name="connsiteY4" fmla="*/ 527936 h 527936"/>
                  <a:gd name="connsiteX5" fmla="*/ 0 w 584292"/>
                  <a:gd name="connsiteY5" fmla="*/ 487659 h 527936"/>
                  <a:gd name="connsiteX6" fmla="*/ 41158 w 584292"/>
                  <a:gd name="connsiteY6" fmla="*/ 446576 h 527936"/>
                  <a:gd name="connsiteX7" fmla="*/ 62981 w 584292"/>
                  <a:gd name="connsiteY7" fmla="*/ 268438 h 527936"/>
                  <a:gd name="connsiteX8" fmla="*/ 172707 w 584292"/>
                  <a:gd name="connsiteY8" fmla="*/ 268438 h 527936"/>
                  <a:gd name="connsiteX9" fmla="*/ 193684 w 584292"/>
                  <a:gd name="connsiteY9" fmla="*/ 289386 h 527936"/>
                  <a:gd name="connsiteX10" fmla="*/ 193684 w 584292"/>
                  <a:gd name="connsiteY10" fmla="*/ 409434 h 527936"/>
                  <a:gd name="connsiteX11" fmla="*/ 172707 w 584292"/>
                  <a:gd name="connsiteY11" fmla="*/ 430382 h 527936"/>
                  <a:gd name="connsiteX12" fmla="*/ 62981 w 584292"/>
                  <a:gd name="connsiteY12" fmla="*/ 430382 h 527936"/>
                  <a:gd name="connsiteX13" fmla="*/ 41198 w 584292"/>
                  <a:gd name="connsiteY13" fmla="*/ 409434 h 527936"/>
                  <a:gd name="connsiteX14" fmla="*/ 41198 w 584292"/>
                  <a:gd name="connsiteY14" fmla="*/ 289386 h 527936"/>
                  <a:gd name="connsiteX15" fmla="*/ 62981 w 584292"/>
                  <a:gd name="connsiteY15" fmla="*/ 268438 h 527936"/>
                  <a:gd name="connsiteX16" fmla="*/ 411585 w 584292"/>
                  <a:gd name="connsiteY16" fmla="*/ 158834 h 527936"/>
                  <a:gd name="connsiteX17" fmla="*/ 521311 w 584292"/>
                  <a:gd name="connsiteY17" fmla="*/ 158834 h 527936"/>
                  <a:gd name="connsiteX18" fmla="*/ 543094 w 584292"/>
                  <a:gd name="connsiteY18" fmla="*/ 180590 h 527936"/>
                  <a:gd name="connsiteX19" fmla="*/ 543094 w 584292"/>
                  <a:gd name="connsiteY19" fmla="*/ 409431 h 527936"/>
                  <a:gd name="connsiteX20" fmla="*/ 521311 w 584292"/>
                  <a:gd name="connsiteY20" fmla="*/ 430381 h 527936"/>
                  <a:gd name="connsiteX21" fmla="*/ 411585 w 584292"/>
                  <a:gd name="connsiteY21" fmla="*/ 430381 h 527936"/>
                  <a:gd name="connsiteX22" fmla="*/ 390608 w 584292"/>
                  <a:gd name="connsiteY22" fmla="*/ 409431 h 527936"/>
                  <a:gd name="connsiteX23" fmla="*/ 390608 w 584292"/>
                  <a:gd name="connsiteY23" fmla="*/ 180590 h 527936"/>
                  <a:gd name="connsiteX24" fmla="*/ 411585 w 584292"/>
                  <a:gd name="connsiteY24" fmla="*/ 158834 h 527936"/>
                  <a:gd name="connsiteX25" fmla="*/ 237226 w 584292"/>
                  <a:gd name="connsiteY25" fmla="*/ 0 h 527936"/>
                  <a:gd name="connsiteX26" fmla="*/ 347066 w 584292"/>
                  <a:gd name="connsiteY26" fmla="*/ 0 h 527936"/>
                  <a:gd name="connsiteX27" fmla="*/ 368065 w 584292"/>
                  <a:gd name="connsiteY27" fmla="*/ 21761 h 527936"/>
                  <a:gd name="connsiteX28" fmla="*/ 368065 w 584292"/>
                  <a:gd name="connsiteY28" fmla="*/ 409426 h 527936"/>
                  <a:gd name="connsiteX29" fmla="*/ 347066 w 584292"/>
                  <a:gd name="connsiteY29" fmla="*/ 430381 h 527936"/>
                  <a:gd name="connsiteX30" fmla="*/ 237226 w 584292"/>
                  <a:gd name="connsiteY30" fmla="*/ 430381 h 527936"/>
                  <a:gd name="connsiteX31" fmla="*/ 216227 w 584292"/>
                  <a:gd name="connsiteY31" fmla="*/ 409426 h 527936"/>
                  <a:gd name="connsiteX32" fmla="*/ 216227 w 584292"/>
                  <a:gd name="connsiteY32" fmla="*/ 21761 h 527936"/>
                  <a:gd name="connsiteX33" fmla="*/ 237226 w 584292"/>
                  <a:gd name="connsiteY33" fmla="*/ 0 h 527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84292" h="527936">
                    <a:moveTo>
                      <a:pt x="41158" y="446576"/>
                    </a:moveTo>
                    <a:lnTo>
                      <a:pt x="543134" y="446576"/>
                    </a:lnTo>
                    <a:cubicBezTo>
                      <a:pt x="565730" y="446576"/>
                      <a:pt x="584292" y="465104"/>
                      <a:pt x="584292" y="487659"/>
                    </a:cubicBezTo>
                    <a:cubicBezTo>
                      <a:pt x="584292" y="510214"/>
                      <a:pt x="565730" y="527936"/>
                      <a:pt x="543134" y="527936"/>
                    </a:cubicBezTo>
                    <a:lnTo>
                      <a:pt x="41158" y="527936"/>
                    </a:lnTo>
                    <a:cubicBezTo>
                      <a:pt x="18562" y="527936"/>
                      <a:pt x="0" y="510214"/>
                      <a:pt x="0" y="487659"/>
                    </a:cubicBezTo>
                    <a:cubicBezTo>
                      <a:pt x="0" y="465104"/>
                      <a:pt x="18562" y="446576"/>
                      <a:pt x="41158" y="446576"/>
                    </a:cubicBezTo>
                    <a:close/>
                    <a:moveTo>
                      <a:pt x="62981" y="268438"/>
                    </a:moveTo>
                    <a:lnTo>
                      <a:pt x="172707" y="268438"/>
                    </a:lnTo>
                    <a:cubicBezTo>
                      <a:pt x="184002" y="268438"/>
                      <a:pt x="193684" y="278106"/>
                      <a:pt x="193684" y="289386"/>
                    </a:cubicBezTo>
                    <a:lnTo>
                      <a:pt x="193684" y="409434"/>
                    </a:lnTo>
                    <a:cubicBezTo>
                      <a:pt x="193684" y="420714"/>
                      <a:pt x="184002" y="430382"/>
                      <a:pt x="172707" y="430382"/>
                    </a:cubicBezTo>
                    <a:lnTo>
                      <a:pt x="62981" y="430382"/>
                    </a:lnTo>
                    <a:cubicBezTo>
                      <a:pt x="50879" y="430382"/>
                      <a:pt x="41198" y="420714"/>
                      <a:pt x="41198" y="409434"/>
                    </a:cubicBezTo>
                    <a:lnTo>
                      <a:pt x="41198" y="289386"/>
                    </a:lnTo>
                    <a:cubicBezTo>
                      <a:pt x="41198" y="278106"/>
                      <a:pt x="50879" y="268438"/>
                      <a:pt x="62981" y="268438"/>
                    </a:cubicBezTo>
                    <a:close/>
                    <a:moveTo>
                      <a:pt x="411585" y="158834"/>
                    </a:moveTo>
                    <a:lnTo>
                      <a:pt x="521311" y="158834"/>
                    </a:lnTo>
                    <a:cubicBezTo>
                      <a:pt x="533413" y="158834"/>
                      <a:pt x="543094" y="168503"/>
                      <a:pt x="543094" y="180590"/>
                    </a:cubicBezTo>
                    <a:lnTo>
                      <a:pt x="543094" y="409431"/>
                    </a:lnTo>
                    <a:cubicBezTo>
                      <a:pt x="543094" y="420712"/>
                      <a:pt x="533413" y="430381"/>
                      <a:pt x="521311" y="430381"/>
                    </a:cubicBezTo>
                    <a:lnTo>
                      <a:pt x="411585" y="430381"/>
                    </a:lnTo>
                    <a:cubicBezTo>
                      <a:pt x="400290" y="430381"/>
                      <a:pt x="390608" y="420712"/>
                      <a:pt x="390608" y="409431"/>
                    </a:cubicBezTo>
                    <a:lnTo>
                      <a:pt x="390608" y="180590"/>
                    </a:lnTo>
                    <a:cubicBezTo>
                      <a:pt x="390608" y="168503"/>
                      <a:pt x="400290" y="158834"/>
                      <a:pt x="411585" y="158834"/>
                    </a:cubicBezTo>
                    <a:close/>
                    <a:moveTo>
                      <a:pt x="237226" y="0"/>
                    </a:moveTo>
                    <a:lnTo>
                      <a:pt x="347066" y="0"/>
                    </a:lnTo>
                    <a:cubicBezTo>
                      <a:pt x="358373" y="0"/>
                      <a:pt x="368065" y="9672"/>
                      <a:pt x="368065" y="21761"/>
                    </a:cubicBezTo>
                    <a:lnTo>
                      <a:pt x="368065" y="409426"/>
                    </a:lnTo>
                    <a:cubicBezTo>
                      <a:pt x="368065" y="420710"/>
                      <a:pt x="358373" y="430381"/>
                      <a:pt x="347066" y="430381"/>
                    </a:cubicBezTo>
                    <a:lnTo>
                      <a:pt x="237226" y="430381"/>
                    </a:lnTo>
                    <a:cubicBezTo>
                      <a:pt x="225111" y="430381"/>
                      <a:pt x="216227" y="420710"/>
                      <a:pt x="216227" y="409426"/>
                    </a:cubicBezTo>
                    <a:lnTo>
                      <a:pt x="216227" y="21761"/>
                    </a:lnTo>
                    <a:cubicBezTo>
                      <a:pt x="216227" y="9672"/>
                      <a:pt x="225111" y="0"/>
                      <a:pt x="23722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10" name="data-analytics-circular-graphic_38929"/>
              <p:cNvSpPr>
                <a:spLocks noChangeAspect="1"/>
              </p:cNvSpPr>
              <p:nvPr/>
            </p:nvSpPr>
            <p:spPr bwMode="auto">
              <a:xfrm>
                <a:off x="9215" y="7806"/>
                <a:ext cx="766" cy="758"/>
              </a:xfrm>
              <a:custGeom>
                <a:avLst/>
                <a:gdLst>
                  <a:gd name="connsiteX0" fmla="*/ 269730 w 593397"/>
                  <a:gd name="connsiteY0" fmla="*/ 48345 h 586586"/>
                  <a:gd name="connsiteX1" fmla="*/ 269730 w 593397"/>
                  <a:gd name="connsiteY1" fmla="*/ 329207 h 586586"/>
                  <a:gd name="connsiteX2" fmla="*/ 518251 w 593397"/>
                  <a:gd name="connsiteY2" fmla="*/ 421753 h 586586"/>
                  <a:gd name="connsiteX3" fmla="*/ 269730 w 593397"/>
                  <a:gd name="connsiteY3" fmla="*/ 586586 h 586586"/>
                  <a:gd name="connsiteX4" fmla="*/ 0 w 593397"/>
                  <a:gd name="connsiteY4" fmla="*/ 317696 h 586586"/>
                  <a:gd name="connsiteX5" fmla="*/ 269730 w 593397"/>
                  <a:gd name="connsiteY5" fmla="*/ 48345 h 586586"/>
                  <a:gd name="connsiteX6" fmla="*/ 323685 w 593397"/>
                  <a:gd name="connsiteY6" fmla="*/ 0 h 586586"/>
                  <a:gd name="connsiteX7" fmla="*/ 593397 w 593397"/>
                  <a:gd name="connsiteY7" fmla="*/ 269372 h 586586"/>
                  <a:gd name="connsiteX8" fmla="*/ 572189 w 593397"/>
                  <a:gd name="connsiteY8" fmla="*/ 373437 h 586586"/>
                  <a:gd name="connsiteX9" fmla="*/ 323685 w 593397"/>
                  <a:gd name="connsiteY9" fmla="*/ 280884 h 586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3397" h="586586">
                    <a:moveTo>
                      <a:pt x="269730" y="48345"/>
                    </a:moveTo>
                    <a:lnTo>
                      <a:pt x="269730" y="329207"/>
                    </a:lnTo>
                    <a:lnTo>
                      <a:pt x="518251" y="421753"/>
                    </a:lnTo>
                    <a:cubicBezTo>
                      <a:pt x="477215" y="518903"/>
                      <a:pt x="381311" y="586586"/>
                      <a:pt x="269730" y="586586"/>
                    </a:cubicBezTo>
                    <a:cubicBezTo>
                      <a:pt x="120802" y="586586"/>
                      <a:pt x="0" y="466414"/>
                      <a:pt x="0" y="317696"/>
                    </a:cubicBezTo>
                    <a:cubicBezTo>
                      <a:pt x="0" y="168977"/>
                      <a:pt x="120802" y="48345"/>
                      <a:pt x="269730" y="48345"/>
                    </a:cubicBezTo>
                    <a:close/>
                    <a:moveTo>
                      <a:pt x="323685" y="0"/>
                    </a:moveTo>
                    <a:cubicBezTo>
                      <a:pt x="472603" y="0"/>
                      <a:pt x="593397" y="120642"/>
                      <a:pt x="593397" y="269372"/>
                    </a:cubicBezTo>
                    <a:cubicBezTo>
                      <a:pt x="593397" y="306209"/>
                      <a:pt x="585559" y="341665"/>
                      <a:pt x="572189" y="373437"/>
                    </a:cubicBezTo>
                    <a:lnTo>
                      <a:pt x="323685" y="28088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sp>
        <p:nvSpPr>
          <p:cNvPr id="14" name="文本框 13"/>
          <p:cNvSpPr txBox="1"/>
          <p:nvPr/>
        </p:nvSpPr>
        <p:spPr>
          <a:xfrm>
            <a:off x="6358890" y="1722120"/>
            <a:ext cx="3085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21473" y="1612829"/>
            <a:ext cx="7694753" cy="37135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根据项目开始前的一些调查， 由于福大校园面积大、校园内与附近店铺多，在购买商品或进行餐饮时，客户可选择的商家、可选择的商品不在小数，并且由于不同店家提供的服务质量不同等各种原因，许多学生在进行选择时会出现不知道怎么选择的情况，因此，我们决定整合这些食堂窗口及餐饮店的相关信息，服务特色等信息，并提供评价功能。这样，通过本产品用户能够对福州大学食堂和周边餐饮店提供的服务好坏，食品价格，食品风味提供评价，以及对这些店面诸如，位置、名字等基本信息的查看，帮用户做出推荐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0" y="0"/>
            <a:ext cx="12192000" cy="6857999"/>
            <a:chOff x="880110" y="2315210"/>
            <a:chExt cx="10494645" cy="3661410"/>
          </a:xfrm>
        </p:grpSpPr>
        <p:sp>
          <p:nvSpPr>
            <p:cNvPr id="5" name="矩形 4"/>
            <p:cNvSpPr/>
            <p:nvPr/>
          </p:nvSpPr>
          <p:spPr>
            <a:xfrm>
              <a:off x="880110" y="2315210"/>
              <a:ext cx="10494645" cy="3661410"/>
            </a:xfrm>
            <a:prstGeom prst="rect">
              <a:avLst/>
            </a:prstGeom>
            <a:gradFill>
              <a:gsLst>
                <a:gs pos="0">
                  <a:srgbClr val="CB7CC8"/>
                </a:gs>
                <a:gs pos="100000">
                  <a:srgbClr val="ED9D8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印品黑体" panose="00000500000000000000" pitchFamily="2" charset="-122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064895" y="2534920"/>
              <a:ext cx="6058535" cy="3068320"/>
              <a:chOff x="9511" y="2246"/>
              <a:chExt cx="9541" cy="4832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9511" y="3348"/>
                <a:ext cx="9541" cy="37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r>
                  <a:rPr lang="en-US" altLang="zh-CN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1.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学生的角度：</a:t>
                </a: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学校食堂以及周边餐饮店种类繁多，学生缺少一个得到有效信息的途径，不知道哪家食堂的口味如何、评价如何、服务好坏，食品价格，食品风味等；</a:t>
                </a: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当我们尝试一家新的餐厅，觉得</a:t>
                </a:r>
                <a:r>
                  <a:rPr lang="en-US" altLang="zh-CN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food is very delicious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、</a:t>
                </a:r>
                <a:r>
                  <a:rPr lang="en-US" altLang="zh-CN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waiter is very handsome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的时候，我们想要和其他小吃货分享；亦或者是当我们</a:t>
                </a:r>
                <a:r>
                  <a:rPr lang="en-US" altLang="zh-CN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feel it is terrible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的时候，我们想要小小地吐槽一下；</a:t>
                </a: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endParaRPr lang="en-US" alt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defTabSz="912495" fontAlgn="auto">
                  <a:lnSpc>
                    <a:spcPct val="130000"/>
                  </a:lnSpc>
                  <a:spcBef>
                    <a:spcPts val="0"/>
                  </a:spcBef>
                  <a:defRPr/>
                </a:pPr>
                <a:endParaRPr lang="zh-CN" sz="20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10048" y="2246"/>
                <a:ext cx="5768" cy="5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2400" b="1" dirty="0">
                    <a:solidFill>
                      <a:schemeClr val="bg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实际需求</a:t>
                </a: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10099" y="2689"/>
                <a:ext cx="5796" cy="372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bg1"/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actual demand</a:t>
                </a:r>
                <a:endParaRPr lang="zh-CN" altLang="en-US" sz="16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006965" y="3036570"/>
              <a:ext cx="498475" cy="2300605"/>
              <a:chOff x="9215" y="4941"/>
              <a:chExt cx="785" cy="3623"/>
            </a:xfrm>
          </p:grpSpPr>
          <p:sp>
            <p:nvSpPr>
              <p:cNvPr id="8" name="computer-screen-with-pie-graph-symbol_30881"/>
              <p:cNvSpPr>
                <a:spLocks noChangeAspect="1"/>
              </p:cNvSpPr>
              <p:nvPr/>
            </p:nvSpPr>
            <p:spPr bwMode="auto">
              <a:xfrm>
                <a:off x="9229" y="6454"/>
                <a:ext cx="737" cy="639"/>
              </a:xfrm>
              <a:custGeom>
                <a:avLst/>
                <a:gdLst>
                  <a:gd name="connsiteX0" fmla="*/ 532049 w 608203"/>
                  <a:gd name="connsiteY0" fmla="*/ 336380 h 527124"/>
                  <a:gd name="connsiteX1" fmla="*/ 530242 w 608203"/>
                  <a:gd name="connsiteY1" fmla="*/ 338184 h 527124"/>
                  <a:gd name="connsiteX2" fmla="*/ 530242 w 608203"/>
                  <a:gd name="connsiteY2" fmla="*/ 353392 h 527124"/>
                  <a:gd name="connsiteX3" fmla="*/ 530500 w 608203"/>
                  <a:gd name="connsiteY3" fmla="*/ 353650 h 527124"/>
                  <a:gd name="connsiteX4" fmla="*/ 533598 w 608203"/>
                  <a:gd name="connsiteY4" fmla="*/ 353650 h 527124"/>
                  <a:gd name="connsiteX5" fmla="*/ 533856 w 608203"/>
                  <a:gd name="connsiteY5" fmla="*/ 353392 h 527124"/>
                  <a:gd name="connsiteX6" fmla="*/ 533598 w 608203"/>
                  <a:gd name="connsiteY6" fmla="*/ 353392 h 527124"/>
                  <a:gd name="connsiteX7" fmla="*/ 533598 w 608203"/>
                  <a:gd name="connsiteY7" fmla="*/ 338184 h 527124"/>
                  <a:gd name="connsiteX8" fmla="*/ 532049 w 608203"/>
                  <a:gd name="connsiteY8" fmla="*/ 336380 h 527124"/>
                  <a:gd name="connsiteX9" fmla="*/ 379740 w 608203"/>
                  <a:gd name="connsiteY9" fmla="*/ 336380 h 527124"/>
                  <a:gd name="connsiteX10" fmla="*/ 377933 w 608203"/>
                  <a:gd name="connsiteY10" fmla="*/ 338184 h 527124"/>
                  <a:gd name="connsiteX11" fmla="*/ 377933 w 608203"/>
                  <a:gd name="connsiteY11" fmla="*/ 353392 h 527124"/>
                  <a:gd name="connsiteX12" fmla="*/ 378191 w 608203"/>
                  <a:gd name="connsiteY12" fmla="*/ 353650 h 527124"/>
                  <a:gd name="connsiteX13" fmla="*/ 381289 w 608203"/>
                  <a:gd name="connsiteY13" fmla="*/ 353650 h 527124"/>
                  <a:gd name="connsiteX14" fmla="*/ 381547 w 608203"/>
                  <a:gd name="connsiteY14" fmla="*/ 353392 h 527124"/>
                  <a:gd name="connsiteX15" fmla="*/ 381547 w 608203"/>
                  <a:gd name="connsiteY15" fmla="*/ 338184 h 527124"/>
                  <a:gd name="connsiteX16" fmla="*/ 379740 w 608203"/>
                  <a:gd name="connsiteY16" fmla="*/ 336380 h 527124"/>
                  <a:gd name="connsiteX17" fmla="*/ 228464 w 608203"/>
                  <a:gd name="connsiteY17" fmla="*/ 336380 h 527124"/>
                  <a:gd name="connsiteX18" fmla="*/ 226657 w 608203"/>
                  <a:gd name="connsiteY18" fmla="*/ 338184 h 527124"/>
                  <a:gd name="connsiteX19" fmla="*/ 226657 w 608203"/>
                  <a:gd name="connsiteY19" fmla="*/ 353392 h 527124"/>
                  <a:gd name="connsiteX20" fmla="*/ 226915 w 608203"/>
                  <a:gd name="connsiteY20" fmla="*/ 353650 h 527124"/>
                  <a:gd name="connsiteX21" fmla="*/ 230012 w 608203"/>
                  <a:gd name="connsiteY21" fmla="*/ 353650 h 527124"/>
                  <a:gd name="connsiteX22" fmla="*/ 230271 w 608203"/>
                  <a:gd name="connsiteY22" fmla="*/ 353392 h 527124"/>
                  <a:gd name="connsiteX23" fmla="*/ 230271 w 608203"/>
                  <a:gd name="connsiteY23" fmla="*/ 338184 h 527124"/>
                  <a:gd name="connsiteX24" fmla="*/ 228464 w 608203"/>
                  <a:gd name="connsiteY24" fmla="*/ 336380 h 527124"/>
                  <a:gd name="connsiteX25" fmla="*/ 76154 w 608203"/>
                  <a:gd name="connsiteY25" fmla="*/ 336380 h 527124"/>
                  <a:gd name="connsiteX26" fmla="*/ 74605 w 608203"/>
                  <a:gd name="connsiteY26" fmla="*/ 338184 h 527124"/>
                  <a:gd name="connsiteX27" fmla="*/ 74605 w 608203"/>
                  <a:gd name="connsiteY27" fmla="*/ 353392 h 527124"/>
                  <a:gd name="connsiteX28" fmla="*/ 74863 w 608203"/>
                  <a:gd name="connsiteY28" fmla="*/ 353650 h 527124"/>
                  <a:gd name="connsiteX29" fmla="*/ 77703 w 608203"/>
                  <a:gd name="connsiteY29" fmla="*/ 353650 h 527124"/>
                  <a:gd name="connsiteX30" fmla="*/ 77961 w 608203"/>
                  <a:gd name="connsiteY30" fmla="*/ 353392 h 527124"/>
                  <a:gd name="connsiteX31" fmla="*/ 77961 w 608203"/>
                  <a:gd name="connsiteY31" fmla="*/ 338184 h 527124"/>
                  <a:gd name="connsiteX32" fmla="*/ 76154 w 608203"/>
                  <a:gd name="connsiteY32" fmla="*/ 336380 h 527124"/>
                  <a:gd name="connsiteX33" fmla="*/ 385640 w 608203"/>
                  <a:gd name="connsiteY33" fmla="*/ 296446 h 527124"/>
                  <a:gd name="connsiteX34" fmla="*/ 385640 w 608203"/>
                  <a:gd name="connsiteY34" fmla="*/ 307253 h 527124"/>
                  <a:gd name="connsiteX35" fmla="*/ 383836 w 608203"/>
                  <a:gd name="connsiteY35" fmla="*/ 311626 h 527124"/>
                  <a:gd name="connsiteX36" fmla="*/ 379713 w 608203"/>
                  <a:gd name="connsiteY36" fmla="*/ 313170 h 527124"/>
                  <a:gd name="connsiteX37" fmla="*/ 375589 w 608203"/>
                  <a:gd name="connsiteY37" fmla="*/ 311626 h 527124"/>
                  <a:gd name="connsiteX38" fmla="*/ 373785 w 608203"/>
                  <a:gd name="connsiteY38" fmla="*/ 307253 h 527124"/>
                  <a:gd name="connsiteX39" fmla="*/ 373785 w 608203"/>
                  <a:gd name="connsiteY39" fmla="*/ 304680 h 527124"/>
                  <a:gd name="connsiteX40" fmla="*/ 377909 w 608203"/>
                  <a:gd name="connsiteY40" fmla="*/ 302107 h 527124"/>
                  <a:gd name="connsiteX41" fmla="*/ 377909 w 608203"/>
                  <a:gd name="connsiteY41" fmla="*/ 307767 h 527124"/>
                  <a:gd name="connsiteX42" fmla="*/ 379713 w 608203"/>
                  <a:gd name="connsiteY42" fmla="*/ 309568 h 527124"/>
                  <a:gd name="connsiteX43" fmla="*/ 381517 w 608203"/>
                  <a:gd name="connsiteY43" fmla="*/ 307767 h 527124"/>
                  <a:gd name="connsiteX44" fmla="*/ 381517 w 608203"/>
                  <a:gd name="connsiteY44" fmla="*/ 299534 h 527124"/>
                  <a:gd name="connsiteX45" fmla="*/ 385640 w 608203"/>
                  <a:gd name="connsiteY45" fmla="*/ 296446 h 527124"/>
                  <a:gd name="connsiteX46" fmla="*/ 222493 w 608203"/>
                  <a:gd name="connsiteY46" fmla="*/ 296446 h 527124"/>
                  <a:gd name="connsiteX47" fmla="*/ 226641 w 608203"/>
                  <a:gd name="connsiteY47" fmla="*/ 299534 h 527124"/>
                  <a:gd name="connsiteX48" fmla="*/ 226641 w 608203"/>
                  <a:gd name="connsiteY48" fmla="*/ 307767 h 527124"/>
                  <a:gd name="connsiteX49" fmla="*/ 228456 w 608203"/>
                  <a:gd name="connsiteY49" fmla="*/ 309568 h 527124"/>
                  <a:gd name="connsiteX50" fmla="*/ 230271 w 608203"/>
                  <a:gd name="connsiteY50" fmla="*/ 307767 h 527124"/>
                  <a:gd name="connsiteX51" fmla="*/ 230271 w 608203"/>
                  <a:gd name="connsiteY51" fmla="*/ 302107 h 527124"/>
                  <a:gd name="connsiteX52" fmla="*/ 234419 w 608203"/>
                  <a:gd name="connsiteY52" fmla="*/ 304680 h 527124"/>
                  <a:gd name="connsiteX53" fmla="*/ 234419 w 608203"/>
                  <a:gd name="connsiteY53" fmla="*/ 307253 h 527124"/>
                  <a:gd name="connsiteX54" fmla="*/ 232604 w 608203"/>
                  <a:gd name="connsiteY54" fmla="*/ 311626 h 527124"/>
                  <a:gd name="connsiteX55" fmla="*/ 228456 w 608203"/>
                  <a:gd name="connsiteY55" fmla="*/ 313170 h 527124"/>
                  <a:gd name="connsiteX56" fmla="*/ 224308 w 608203"/>
                  <a:gd name="connsiteY56" fmla="*/ 311626 h 527124"/>
                  <a:gd name="connsiteX57" fmla="*/ 222493 w 608203"/>
                  <a:gd name="connsiteY57" fmla="*/ 307253 h 527124"/>
                  <a:gd name="connsiteX58" fmla="*/ 569992 w 608203"/>
                  <a:gd name="connsiteY58" fmla="*/ 290741 h 527124"/>
                  <a:gd name="connsiteX59" fmla="*/ 568177 w 608203"/>
                  <a:gd name="connsiteY59" fmla="*/ 292545 h 527124"/>
                  <a:gd name="connsiteX60" fmla="*/ 568177 w 608203"/>
                  <a:gd name="connsiteY60" fmla="*/ 307756 h 527124"/>
                  <a:gd name="connsiteX61" fmla="*/ 569992 w 608203"/>
                  <a:gd name="connsiteY61" fmla="*/ 309561 h 527124"/>
                  <a:gd name="connsiteX62" fmla="*/ 571807 w 608203"/>
                  <a:gd name="connsiteY62" fmla="*/ 307756 h 527124"/>
                  <a:gd name="connsiteX63" fmla="*/ 571807 w 608203"/>
                  <a:gd name="connsiteY63" fmla="*/ 292545 h 527124"/>
                  <a:gd name="connsiteX64" fmla="*/ 569992 w 608203"/>
                  <a:gd name="connsiteY64" fmla="*/ 290741 h 527124"/>
                  <a:gd name="connsiteX65" fmla="*/ 532028 w 608203"/>
                  <a:gd name="connsiteY65" fmla="*/ 290741 h 527124"/>
                  <a:gd name="connsiteX66" fmla="*/ 530213 w 608203"/>
                  <a:gd name="connsiteY66" fmla="*/ 292545 h 527124"/>
                  <a:gd name="connsiteX67" fmla="*/ 530213 w 608203"/>
                  <a:gd name="connsiteY67" fmla="*/ 307756 h 527124"/>
                  <a:gd name="connsiteX68" fmla="*/ 532028 w 608203"/>
                  <a:gd name="connsiteY68" fmla="*/ 309561 h 527124"/>
                  <a:gd name="connsiteX69" fmla="*/ 533843 w 608203"/>
                  <a:gd name="connsiteY69" fmla="*/ 307756 h 527124"/>
                  <a:gd name="connsiteX70" fmla="*/ 533843 w 608203"/>
                  <a:gd name="connsiteY70" fmla="*/ 292545 h 527124"/>
                  <a:gd name="connsiteX71" fmla="*/ 532028 w 608203"/>
                  <a:gd name="connsiteY71" fmla="*/ 290741 h 527124"/>
                  <a:gd name="connsiteX72" fmla="*/ 493817 w 608203"/>
                  <a:gd name="connsiteY72" fmla="*/ 290741 h 527124"/>
                  <a:gd name="connsiteX73" fmla="*/ 492013 w 608203"/>
                  <a:gd name="connsiteY73" fmla="*/ 292545 h 527124"/>
                  <a:gd name="connsiteX74" fmla="*/ 492013 w 608203"/>
                  <a:gd name="connsiteY74" fmla="*/ 307756 h 527124"/>
                  <a:gd name="connsiteX75" fmla="*/ 493817 w 608203"/>
                  <a:gd name="connsiteY75" fmla="*/ 309561 h 527124"/>
                  <a:gd name="connsiteX76" fmla="*/ 495621 w 608203"/>
                  <a:gd name="connsiteY76" fmla="*/ 307756 h 527124"/>
                  <a:gd name="connsiteX77" fmla="*/ 495621 w 608203"/>
                  <a:gd name="connsiteY77" fmla="*/ 292545 h 527124"/>
                  <a:gd name="connsiteX78" fmla="*/ 493817 w 608203"/>
                  <a:gd name="connsiteY78" fmla="*/ 290741 h 527124"/>
                  <a:gd name="connsiteX79" fmla="*/ 455888 w 608203"/>
                  <a:gd name="connsiteY79" fmla="*/ 290741 h 527124"/>
                  <a:gd name="connsiteX80" fmla="*/ 454073 w 608203"/>
                  <a:gd name="connsiteY80" fmla="*/ 292545 h 527124"/>
                  <a:gd name="connsiteX81" fmla="*/ 454073 w 608203"/>
                  <a:gd name="connsiteY81" fmla="*/ 307756 h 527124"/>
                  <a:gd name="connsiteX82" fmla="*/ 455888 w 608203"/>
                  <a:gd name="connsiteY82" fmla="*/ 309561 h 527124"/>
                  <a:gd name="connsiteX83" fmla="*/ 457703 w 608203"/>
                  <a:gd name="connsiteY83" fmla="*/ 307756 h 527124"/>
                  <a:gd name="connsiteX84" fmla="*/ 457703 w 608203"/>
                  <a:gd name="connsiteY84" fmla="*/ 292545 h 527124"/>
                  <a:gd name="connsiteX85" fmla="*/ 455888 w 608203"/>
                  <a:gd name="connsiteY85" fmla="*/ 290741 h 527124"/>
                  <a:gd name="connsiteX86" fmla="*/ 417689 w 608203"/>
                  <a:gd name="connsiteY86" fmla="*/ 290741 h 527124"/>
                  <a:gd name="connsiteX87" fmla="*/ 415889 w 608203"/>
                  <a:gd name="connsiteY87" fmla="*/ 292545 h 527124"/>
                  <a:gd name="connsiteX88" fmla="*/ 415889 w 608203"/>
                  <a:gd name="connsiteY88" fmla="*/ 307756 h 527124"/>
                  <a:gd name="connsiteX89" fmla="*/ 417689 w 608203"/>
                  <a:gd name="connsiteY89" fmla="*/ 309561 h 527124"/>
                  <a:gd name="connsiteX90" fmla="*/ 419489 w 608203"/>
                  <a:gd name="connsiteY90" fmla="*/ 307756 h 527124"/>
                  <a:gd name="connsiteX91" fmla="*/ 419489 w 608203"/>
                  <a:gd name="connsiteY91" fmla="*/ 292545 h 527124"/>
                  <a:gd name="connsiteX92" fmla="*/ 417689 w 608203"/>
                  <a:gd name="connsiteY92" fmla="*/ 290741 h 527124"/>
                  <a:gd name="connsiteX93" fmla="*/ 190527 w 608203"/>
                  <a:gd name="connsiteY93" fmla="*/ 290741 h 527124"/>
                  <a:gd name="connsiteX94" fmla="*/ 188723 w 608203"/>
                  <a:gd name="connsiteY94" fmla="*/ 292545 h 527124"/>
                  <a:gd name="connsiteX95" fmla="*/ 188723 w 608203"/>
                  <a:gd name="connsiteY95" fmla="*/ 307756 h 527124"/>
                  <a:gd name="connsiteX96" fmla="*/ 190527 w 608203"/>
                  <a:gd name="connsiteY96" fmla="*/ 309561 h 527124"/>
                  <a:gd name="connsiteX97" fmla="*/ 192331 w 608203"/>
                  <a:gd name="connsiteY97" fmla="*/ 307756 h 527124"/>
                  <a:gd name="connsiteX98" fmla="*/ 192331 w 608203"/>
                  <a:gd name="connsiteY98" fmla="*/ 292545 h 527124"/>
                  <a:gd name="connsiteX99" fmla="*/ 190527 w 608203"/>
                  <a:gd name="connsiteY99" fmla="*/ 290741 h 527124"/>
                  <a:gd name="connsiteX100" fmla="*/ 152280 w 608203"/>
                  <a:gd name="connsiteY100" fmla="*/ 290741 h 527124"/>
                  <a:gd name="connsiteX101" fmla="*/ 150476 w 608203"/>
                  <a:gd name="connsiteY101" fmla="*/ 292545 h 527124"/>
                  <a:gd name="connsiteX102" fmla="*/ 150476 w 608203"/>
                  <a:gd name="connsiteY102" fmla="*/ 307756 h 527124"/>
                  <a:gd name="connsiteX103" fmla="*/ 152280 w 608203"/>
                  <a:gd name="connsiteY103" fmla="*/ 309561 h 527124"/>
                  <a:gd name="connsiteX104" fmla="*/ 154084 w 608203"/>
                  <a:gd name="connsiteY104" fmla="*/ 307756 h 527124"/>
                  <a:gd name="connsiteX105" fmla="*/ 154084 w 608203"/>
                  <a:gd name="connsiteY105" fmla="*/ 292545 h 527124"/>
                  <a:gd name="connsiteX106" fmla="*/ 152280 w 608203"/>
                  <a:gd name="connsiteY106" fmla="*/ 290741 h 527124"/>
                  <a:gd name="connsiteX107" fmla="*/ 114351 w 608203"/>
                  <a:gd name="connsiteY107" fmla="*/ 290741 h 527124"/>
                  <a:gd name="connsiteX108" fmla="*/ 112536 w 608203"/>
                  <a:gd name="connsiteY108" fmla="*/ 292545 h 527124"/>
                  <a:gd name="connsiteX109" fmla="*/ 112536 w 608203"/>
                  <a:gd name="connsiteY109" fmla="*/ 307756 h 527124"/>
                  <a:gd name="connsiteX110" fmla="*/ 114351 w 608203"/>
                  <a:gd name="connsiteY110" fmla="*/ 309561 h 527124"/>
                  <a:gd name="connsiteX111" fmla="*/ 116166 w 608203"/>
                  <a:gd name="connsiteY111" fmla="*/ 307756 h 527124"/>
                  <a:gd name="connsiteX112" fmla="*/ 116166 w 608203"/>
                  <a:gd name="connsiteY112" fmla="*/ 292545 h 527124"/>
                  <a:gd name="connsiteX113" fmla="*/ 114351 w 608203"/>
                  <a:gd name="connsiteY113" fmla="*/ 290741 h 527124"/>
                  <a:gd name="connsiteX114" fmla="*/ 76410 w 608203"/>
                  <a:gd name="connsiteY114" fmla="*/ 290741 h 527124"/>
                  <a:gd name="connsiteX115" fmla="*/ 74610 w 608203"/>
                  <a:gd name="connsiteY115" fmla="*/ 292545 h 527124"/>
                  <a:gd name="connsiteX116" fmla="*/ 74610 w 608203"/>
                  <a:gd name="connsiteY116" fmla="*/ 307756 h 527124"/>
                  <a:gd name="connsiteX117" fmla="*/ 76410 w 608203"/>
                  <a:gd name="connsiteY117" fmla="*/ 309561 h 527124"/>
                  <a:gd name="connsiteX118" fmla="*/ 77953 w 608203"/>
                  <a:gd name="connsiteY118" fmla="*/ 307756 h 527124"/>
                  <a:gd name="connsiteX119" fmla="*/ 77953 w 608203"/>
                  <a:gd name="connsiteY119" fmla="*/ 292545 h 527124"/>
                  <a:gd name="connsiteX120" fmla="*/ 76410 w 608203"/>
                  <a:gd name="connsiteY120" fmla="*/ 290741 h 527124"/>
                  <a:gd name="connsiteX121" fmla="*/ 38211 w 608203"/>
                  <a:gd name="connsiteY121" fmla="*/ 290741 h 527124"/>
                  <a:gd name="connsiteX122" fmla="*/ 36396 w 608203"/>
                  <a:gd name="connsiteY122" fmla="*/ 292545 h 527124"/>
                  <a:gd name="connsiteX123" fmla="*/ 36396 w 608203"/>
                  <a:gd name="connsiteY123" fmla="*/ 307756 h 527124"/>
                  <a:gd name="connsiteX124" fmla="*/ 38211 w 608203"/>
                  <a:gd name="connsiteY124" fmla="*/ 309561 h 527124"/>
                  <a:gd name="connsiteX125" fmla="*/ 40026 w 608203"/>
                  <a:gd name="connsiteY125" fmla="*/ 307756 h 527124"/>
                  <a:gd name="connsiteX126" fmla="*/ 40026 w 608203"/>
                  <a:gd name="connsiteY126" fmla="*/ 292545 h 527124"/>
                  <a:gd name="connsiteX127" fmla="*/ 38211 w 608203"/>
                  <a:gd name="connsiteY127" fmla="*/ 290741 h 527124"/>
                  <a:gd name="connsiteX128" fmla="*/ 569992 w 608203"/>
                  <a:gd name="connsiteY128" fmla="*/ 287131 h 527124"/>
                  <a:gd name="connsiteX129" fmla="*/ 574140 w 608203"/>
                  <a:gd name="connsiteY129" fmla="*/ 288678 h 527124"/>
                  <a:gd name="connsiteX130" fmla="*/ 575955 w 608203"/>
                  <a:gd name="connsiteY130" fmla="*/ 293319 h 527124"/>
                  <a:gd name="connsiteX131" fmla="*/ 575955 w 608203"/>
                  <a:gd name="connsiteY131" fmla="*/ 307241 h 527124"/>
                  <a:gd name="connsiteX132" fmla="*/ 574140 w 608203"/>
                  <a:gd name="connsiteY132" fmla="*/ 311623 h 527124"/>
                  <a:gd name="connsiteX133" fmla="*/ 569992 w 608203"/>
                  <a:gd name="connsiteY133" fmla="*/ 313170 h 527124"/>
                  <a:gd name="connsiteX134" fmla="*/ 565844 w 608203"/>
                  <a:gd name="connsiteY134" fmla="*/ 311623 h 527124"/>
                  <a:gd name="connsiteX135" fmla="*/ 564029 w 608203"/>
                  <a:gd name="connsiteY135" fmla="*/ 307241 h 527124"/>
                  <a:gd name="connsiteX136" fmla="*/ 564029 w 608203"/>
                  <a:gd name="connsiteY136" fmla="*/ 293319 h 527124"/>
                  <a:gd name="connsiteX137" fmla="*/ 565844 w 608203"/>
                  <a:gd name="connsiteY137" fmla="*/ 288678 h 527124"/>
                  <a:gd name="connsiteX138" fmla="*/ 569992 w 608203"/>
                  <a:gd name="connsiteY138" fmla="*/ 287131 h 527124"/>
                  <a:gd name="connsiteX139" fmla="*/ 532028 w 608203"/>
                  <a:gd name="connsiteY139" fmla="*/ 287131 h 527124"/>
                  <a:gd name="connsiteX140" fmla="*/ 536176 w 608203"/>
                  <a:gd name="connsiteY140" fmla="*/ 288678 h 527124"/>
                  <a:gd name="connsiteX141" fmla="*/ 537991 w 608203"/>
                  <a:gd name="connsiteY141" fmla="*/ 293319 h 527124"/>
                  <a:gd name="connsiteX142" fmla="*/ 537991 w 608203"/>
                  <a:gd name="connsiteY142" fmla="*/ 307241 h 527124"/>
                  <a:gd name="connsiteX143" fmla="*/ 536176 w 608203"/>
                  <a:gd name="connsiteY143" fmla="*/ 311623 h 527124"/>
                  <a:gd name="connsiteX144" fmla="*/ 532028 w 608203"/>
                  <a:gd name="connsiteY144" fmla="*/ 313170 h 527124"/>
                  <a:gd name="connsiteX145" fmla="*/ 527880 w 608203"/>
                  <a:gd name="connsiteY145" fmla="*/ 311623 h 527124"/>
                  <a:gd name="connsiteX146" fmla="*/ 526065 w 608203"/>
                  <a:gd name="connsiteY146" fmla="*/ 307241 h 527124"/>
                  <a:gd name="connsiteX147" fmla="*/ 526065 w 608203"/>
                  <a:gd name="connsiteY147" fmla="*/ 293319 h 527124"/>
                  <a:gd name="connsiteX148" fmla="*/ 527880 w 608203"/>
                  <a:gd name="connsiteY148" fmla="*/ 288678 h 527124"/>
                  <a:gd name="connsiteX149" fmla="*/ 532028 w 608203"/>
                  <a:gd name="connsiteY149" fmla="*/ 287131 h 527124"/>
                  <a:gd name="connsiteX150" fmla="*/ 493817 w 608203"/>
                  <a:gd name="connsiteY150" fmla="*/ 287131 h 527124"/>
                  <a:gd name="connsiteX151" fmla="*/ 497940 w 608203"/>
                  <a:gd name="connsiteY151" fmla="*/ 288678 h 527124"/>
                  <a:gd name="connsiteX152" fmla="*/ 499744 w 608203"/>
                  <a:gd name="connsiteY152" fmla="*/ 293319 h 527124"/>
                  <a:gd name="connsiteX153" fmla="*/ 499744 w 608203"/>
                  <a:gd name="connsiteY153" fmla="*/ 307241 h 527124"/>
                  <a:gd name="connsiteX154" fmla="*/ 497940 w 608203"/>
                  <a:gd name="connsiteY154" fmla="*/ 311623 h 527124"/>
                  <a:gd name="connsiteX155" fmla="*/ 493817 w 608203"/>
                  <a:gd name="connsiteY155" fmla="*/ 313170 h 527124"/>
                  <a:gd name="connsiteX156" fmla="*/ 489693 w 608203"/>
                  <a:gd name="connsiteY156" fmla="*/ 311623 h 527124"/>
                  <a:gd name="connsiteX157" fmla="*/ 487889 w 608203"/>
                  <a:gd name="connsiteY157" fmla="*/ 307241 h 527124"/>
                  <a:gd name="connsiteX158" fmla="*/ 487889 w 608203"/>
                  <a:gd name="connsiteY158" fmla="*/ 293319 h 527124"/>
                  <a:gd name="connsiteX159" fmla="*/ 489693 w 608203"/>
                  <a:gd name="connsiteY159" fmla="*/ 288678 h 527124"/>
                  <a:gd name="connsiteX160" fmla="*/ 493817 w 608203"/>
                  <a:gd name="connsiteY160" fmla="*/ 287131 h 527124"/>
                  <a:gd name="connsiteX161" fmla="*/ 455888 w 608203"/>
                  <a:gd name="connsiteY161" fmla="*/ 287131 h 527124"/>
                  <a:gd name="connsiteX162" fmla="*/ 460036 w 608203"/>
                  <a:gd name="connsiteY162" fmla="*/ 288678 h 527124"/>
                  <a:gd name="connsiteX163" fmla="*/ 461851 w 608203"/>
                  <a:gd name="connsiteY163" fmla="*/ 293319 h 527124"/>
                  <a:gd name="connsiteX164" fmla="*/ 461851 w 608203"/>
                  <a:gd name="connsiteY164" fmla="*/ 307241 h 527124"/>
                  <a:gd name="connsiteX165" fmla="*/ 460036 w 608203"/>
                  <a:gd name="connsiteY165" fmla="*/ 311623 h 527124"/>
                  <a:gd name="connsiteX166" fmla="*/ 455888 w 608203"/>
                  <a:gd name="connsiteY166" fmla="*/ 313170 h 527124"/>
                  <a:gd name="connsiteX167" fmla="*/ 451740 w 608203"/>
                  <a:gd name="connsiteY167" fmla="*/ 311623 h 527124"/>
                  <a:gd name="connsiteX168" fmla="*/ 449925 w 608203"/>
                  <a:gd name="connsiteY168" fmla="*/ 307241 h 527124"/>
                  <a:gd name="connsiteX169" fmla="*/ 449925 w 608203"/>
                  <a:gd name="connsiteY169" fmla="*/ 293319 h 527124"/>
                  <a:gd name="connsiteX170" fmla="*/ 451740 w 608203"/>
                  <a:gd name="connsiteY170" fmla="*/ 288678 h 527124"/>
                  <a:gd name="connsiteX171" fmla="*/ 455888 w 608203"/>
                  <a:gd name="connsiteY171" fmla="*/ 287131 h 527124"/>
                  <a:gd name="connsiteX172" fmla="*/ 417689 w 608203"/>
                  <a:gd name="connsiteY172" fmla="*/ 287131 h 527124"/>
                  <a:gd name="connsiteX173" fmla="*/ 421804 w 608203"/>
                  <a:gd name="connsiteY173" fmla="*/ 288678 h 527124"/>
                  <a:gd name="connsiteX174" fmla="*/ 423604 w 608203"/>
                  <a:gd name="connsiteY174" fmla="*/ 293319 h 527124"/>
                  <a:gd name="connsiteX175" fmla="*/ 423604 w 608203"/>
                  <a:gd name="connsiteY175" fmla="*/ 307241 h 527124"/>
                  <a:gd name="connsiteX176" fmla="*/ 421804 w 608203"/>
                  <a:gd name="connsiteY176" fmla="*/ 311623 h 527124"/>
                  <a:gd name="connsiteX177" fmla="*/ 417689 w 608203"/>
                  <a:gd name="connsiteY177" fmla="*/ 313170 h 527124"/>
                  <a:gd name="connsiteX178" fmla="*/ 413574 w 608203"/>
                  <a:gd name="connsiteY178" fmla="*/ 311623 h 527124"/>
                  <a:gd name="connsiteX179" fmla="*/ 412031 w 608203"/>
                  <a:gd name="connsiteY179" fmla="*/ 307241 h 527124"/>
                  <a:gd name="connsiteX180" fmla="*/ 412031 w 608203"/>
                  <a:gd name="connsiteY180" fmla="*/ 293319 h 527124"/>
                  <a:gd name="connsiteX181" fmla="*/ 413574 w 608203"/>
                  <a:gd name="connsiteY181" fmla="*/ 288678 h 527124"/>
                  <a:gd name="connsiteX182" fmla="*/ 417689 w 608203"/>
                  <a:gd name="connsiteY182" fmla="*/ 287131 h 527124"/>
                  <a:gd name="connsiteX183" fmla="*/ 190527 w 608203"/>
                  <a:gd name="connsiteY183" fmla="*/ 287131 h 527124"/>
                  <a:gd name="connsiteX184" fmla="*/ 194650 w 608203"/>
                  <a:gd name="connsiteY184" fmla="*/ 288678 h 527124"/>
                  <a:gd name="connsiteX185" fmla="*/ 196454 w 608203"/>
                  <a:gd name="connsiteY185" fmla="*/ 293319 h 527124"/>
                  <a:gd name="connsiteX186" fmla="*/ 196454 w 608203"/>
                  <a:gd name="connsiteY186" fmla="*/ 307241 h 527124"/>
                  <a:gd name="connsiteX187" fmla="*/ 194650 w 608203"/>
                  <a:gd name="connsiteY187" fmla="*/ 311623 h 527124"/>
                  <a:gd name="connsiteX188" fmla="*/ 190527 w 608203"/>
                  <a:gd name="connsiteY188" fmla="*/ 313170 h 527124"/>
                  <a:gd name="connsiteX189" fmla="*/ 186403 w 608203"/>
                  <a:gd name="connsiteY189" fmla="*/ 311623 h 527124"/>
                  <a:gd name="connsiteX190" fmla="*/ 184599 w 608203"/>
                  <a:gd name="connsiteY190" fmla="*/ 307241 h 527124"/>
                  <a:gd name="connsiteX191" fmla="*/ 184599 w 608203"/>
                  <a:gd name="connsiteY191" fmla="*/ 293319 h 527124"/>
                  <a:gd name="connsiteX192" fmla="*/ 186403 w 608203"/>
                  <a:gd name="connsiteY192" fmla="*/ 288678 h 527124"/>
                  <a:gd name="connsiteX193" fmla="*/ 190527 w 608203"/>
                  <a:gd name="connsiteY193" fmla="*/ 287131 h 527124"/>
                  <a:gd name="connsiteX194" fmla="*/ 152280 w 608203"/>
                  <a:gd name="connsiteY194" fmla="*/ 287131 h 527124"/>
                  <a:gd name="connsiteX195" fmla="*/ 156404 w 608203"/>
                  <a:gd name="connsiteY195" fmla="*/ 288678 h 527124"/>
                  <a:gd name="connsiteX196" fmla="*/ 158208 w 608203"/>
                  <a:gd name="connsiteY196" fmla="*/ 293319 h 527124"/>
                  <a:gd name="connsiteX197" fmla="*/ 158208 w 608203"/>
                  <a:gd name="connsiteY197" fmla="*/ 307241 h 527124"/>
                  <a:gd name="connsiteX198" fmla="*/ 156404 w 608203"/>
                  <a:gd name="connsiteY198" fmla="*/ 311623 h 527124"/>
                  <a:gd name="connsiteX199" fmla="*/ 152280 w 608203"/>
                  <a:gd name="connsiteY199" fmla="*/ 313170 h 527124"/>
                  <a:gd name="connsiteX200" fmla="*/ 148157 w 608203"/>
                  <a:gd name="connsiteY200" fmla="*/ 311623 h 527124"/>
                  <a:gd name="connsiteX201" fmla="*/ 146353 w 608203"/>
                  <a:gd name="connsiteY201" fmla="*/ 307241 h 527124"/>
                  <a:gd name="connsiteX202" fmla="*/ 146353 w 608203"/>
                  <a:gd name="connsiteY202" fmla="*/ 293319 h 527124"/>
                  <a:gd name="connsiteX203" fmla="*/ 148157 w 608203"/>
                  <a:gd name="connsiteY203" fmla="*/ 288678 h 527124"/>
                  <a:gd name="connsiteX204" fmla="*/ 152280 w 608203"/>
                  <a:gd name="connsiteY204" fmla="*/ 287131 h 527124"/>
                  <a:gd name="connsiteX205" fmla="*/ 114351 w 608203"/>
                  <a:gd name="connsiteY205" fmla="*/ 287131 h 527124"/>
                  <a:gd name="connsiteX206" fmla="*/ 118499 w 608203"/>
                  <a:gd name="connsiteY206" fmla="*/ 288678 h 527124"/>
                  <a:gd name="connsiteX207" fmla="*/ 120314 w 608203"/>
                  <a:gd name="connsiteY207" fmla="*/ 293319 h 527124"/>
                  <a:gd name="connsiteX208" fmla="*/ 120314 w 608203"/>
                  <a:gd name="connsiteY208" fmla="*/ 307241 h 527124"/>
                  <a:gd name="connsiteX209" fmla="*/ 118499 w 608203"/>
                  <a:gd name="connsiteY209" fmla="*/ 311623 h 527124"/>
                  <a:gd name="connsiteX210" fmla="*/ 114351 w 608203"/>
                  <a:gd name="connsiteY210" fmla="*/ 313170 h 527124"/>
                  <a:gd name="connsiteX211" fmla="*/ 110203 w 608203"/>
                  <a:gd name="connsiteY211" fmla="*/ 311623 h 527124"/>
                  <a:gd name="connsiteX212" fmla="*/ 108388 w 608203"/>
                  <a:gd name="connsiteY212" fmla="*/ 307241 h 527124"/>
                  <a:gd name="connsiteX213" fmla="*/ 108388 w 608203"/>
                  <a:gd name="connsiteY213" fmla="*/ 293319 h 527124"/>
                  <a:gd name="connsiteX214" fmla="*/ 110203 w 608203"/>
                  <a:gd name="connsiteY214" fmla="*/ 288678 h 527124"/>
                  <a:gd name="connsiteX215" fmla="*/ 114351 w 608203"/>
                  <a:gd name="connsiteY215" fmla="*/ 287131 h 527124"/>
                  <a:gd name="connsiteX216" fmla="*/ 76410 w 608203"/>
                  <a:gd name="connsiteY216" fmla="*/ 287131 h 527124"/>
                  <a:gd name="connsiteX217" fmla="*/ 80268 w 608203"/>
                  <a:gd name="connsiteY217" fmla="*/ 288678 h 527124"/>
                  <a:gd name="connsiteX218" fmla="*/ 82068 w 608203"/>
                  <a:gd name="connsiteY218" fmla="*/ 293319 h 527124"/>
                  <a:gd name="connsiteX219" fmla="*/ 82068 w 608203"/>
                  <a:gd name="connsiteY219" fmla="*/ 307241 h 527124"/>
                  <a:gd name="connsiteX220" fmla="*/ 80268 w 608203"/>
                  <a:gd name="connsiteY220" fmla="*/ 311623 h 527124"/>
                  <a:gd name="connsiteX221" fmla="*/ 76410 w 608203"/>
                  <a:gd name="connsiteY221" fmla="*/ 313170 h 527124"/>
                  <a:gd name="connsiteX222" fmla="*/ 72038 w 608203"/>
                  <a:gd name="connsiteY222" fmla="*/ 311623 h 527124"/>
                  <a:gd name="connsiteX223" fmla="*/ 70495 w 608203"/>
                  <a:gd name="connsiteY223" fmla="*/ 307241 h 527124"/>
                  <a:gd name="connsiteX224" fmla="*/ 70495 w 608203"/>
                  <a:gd name="connsiteY224" fmla="*/ 293319 h 527124"/>
                  <a:gd name="connsiteX225" fmla="*/ 72038 w 608203"/>
                  <a:gd name="connsiteY225" fmla="*/ 288678 h 527124"/>
                  <a:gd name="connsiteX226" fmla="*/ 76410 w 608203"/>
                  <a:gd name="connsiteY226" fmla="*/ 287131 h 527124"/>
                  <a:gd name="connsiteX227" fmla="*/ 38211 w 608203"/>
                  <a:gd name="connsiteY227" fmla="*/ 287131 h 527124"/>
                  <a:gd name="connsiteX228" fmla="*/ 42359 w 608203"/>
                  <a:gd name="connsiteY228" fmla="*/ 288678 h 527124"/>
                  <a:gd name="connsiteX229" fmla="*/ 44174 w 608203"/>
                  <a:gd name="connsiteY229" fmla="*/ 293319 h 527124"/>
                  <a:gd name="connsiteX230" fmla="*/ 44174 w 608203"/>
                  <a:gd name="connsiteY230" fmla="*/ 307241 h 527124"/>
                  <a:gd name="connsiteX231" fmla="*/ 42359 w 608203"/>
                  <a:gd name="connsiteY231" fmla="*/ 311623 h 527124"/>
                  <a:gd name="connsiteX232" fmla="*/ 38211 w 608203"/>
                  <a:gd name="connsiteY232" fmla="*/ 313170 h 527124"/>
                  <a:gd name="connsiteX233" fmla="*/ 34063 w 608203"/>
                  <a:gd name="connsiteY233" fmla="*/ 311623 h 527124"/>
                  <a:gd name="connsiteX234" fmla="*/ 32248 w 608203"/>
                  <a:gd name="connsiteY234" fmla="*/ 307241 h 527124"/>
                  <a:gd name="connsiteX235" fmla="*/ 32248 w 608203"/>
                  <a:gd name="connsiteY235" fmla="*/ 293319 h 527124"/>
                  <a:gd name="connsiteX236" fmla="*/ 34063 w 608203"/>
                  <a:gd name="connsiteY236" fmla="*/ 288678 h 527124"/>
                  <a:gd name="connsiteX237" fmla="*/ 38211 w 608203"/>
                  <a:gd name="connsiteY237" fmla="*/ 287131 h 527124"/>
                  <a:gd name="connsiteX238" fmla="*/ 184599 w 608203"/>
                  <a:gd name="connsiteY238" fmla="*/ 247473 h 527124"/>
                  <a:gd name="connsiteX239" fmla="*/ 188710 w 608203"/>
                  <a:gd name="connsiteY239" fmla="*/ 255724 h 527124"/>
                  <a:gd name="connsiteX240" fmla="*/ 188710 w 608203"/>
                  <a:gd name="connsiteY240" fmla="*/ 262170 h 527124"/>
                  <a:gd name="connsiteX241" fmla="*/ 190508 w 608203"/>
                  <a:gd name="connsiteY241" fmla="*/ 263975 h 527124"/>
                  <a:gd name="connsiteX242" fmla="*/ 192307 w 608203"/>
                  <a:gd name="connsiteY242" fmla="*/ 262170 h 527124"/>
                  <a:gd name="connsiteX243" fmla="*/ 192307 w 608203"/>
                  <a:gd name="connsiteY243" fmla="*/ 261912 h 527124"/>
                  <a:gd name="connsiteX244" fmla="*/ 194619 w 608203"/>
                  <a:gd name="connsiteY244" fmla="*/ 265779 h 527124"/>
                  <a:gd name="connsiteX245" fmla="*/ 194619 w 608203"/>
                  <a:gd name="connsiteY245" fmla="*/ 266037 h 527124"/>
                  <a:gd name="connsiteX246" fmla="*/ 190508 w 608203"/>
                  <a:gd name="connsiteY246" fmla="*/ 267584 h 527124"/>
                  <a:gd name="connsiteX247" fmla="*/ 186398 w 608203"/>
                  <a:gd name="connsiteY247" fmla="*/ 266037 h 527124"/>
                  <a:gd name="connsiteX248" fmla="*/ 184599 w 608203"/>
                  <a:gd name="connsiteY248" fmla="*/ 261654 h 527124"/>
                  <a:gd name="connsiteX249" fmla="*/ 184599 w 608203"/>
                  <a:gd name="connsiteY249" fmla="*/ 247731 h 527124"/>
                  <a:gd name="connsiteX250" fmla="*/ 184599 w 608203"/>
                  <a:gd name="connsiteY250" fmla="*/ 247473 h 527124"/>
                  <a:gd name="connsiteX251" fmla="*/ 569992 w 608203"/>
                  <a:gd name="connsiteY251" fmla="*/ 245156 h 527124"/>
                  <a:gd name="connsiteX252" fmla="*/ 568177 w 608203"/>
                  <a:gd name="connsiteY252" fmla="*/ 246960 h 527124"/>
                  <a:gd name="connsiteX253" fmla="*/ 568177 w 608203"/>
                  <a:gd name="connsiteY253" fmla="*/ 262429 h 527124"/>
                  <a:gd name="connsiteX254" fmla="*/ 569992 w 608203"/>
                  <a:gd name="connsiteY254" fmla="*/ 263976 h 527124"/>
                  <a:gd name="connsiteX255" fmla="*/ 571807 w 608203"/>
                  <a:gd name="connsiteY255" fmla="*/ 262429 h 527124"/>
                  <a:gd name="connsiteX256" fmla="*/ 571807 w 608203"/>
                  <a:gd name="connsiteY256" fmla="*/ 246960 h 527124"/>
                  <a:gd name="connsiteX257" fmla="*/ 569992 w 608203"/>
                  <a:gd name="connsiteY257" fmla="*/ 245156 h 527124"/>
                  <a:gd name="connsiteX258" fmla="*/ 493817 w 608203"/>
                  <a:gd name="connsiteY258" fmla="*/ 245156 h 527124"/>
                  <a:gd name="connsiteX259" fmla="*/ 492013 w 608203"/>
                  <a:gd name="connsiteY259" fmla="*/ 246960 h 527124"/>
                  <a:gd name="connsiteX260" fmla="*/ 492013 w 608203"/>
                  <a:gd name="connsiteY260" fmla="*/ 262429 h 527124"/>
                  <a:gd name="connsiteX261" fmla="*/ 493817 w 608203"/>
                  <a:gd name="connsiteY261" fmla="*/ 263976 h 527124"/>
                  <a:gd name="connsiteX262" fmla="*/ 495621 w 608203"/>
                  <a:gd name="connsiteY262" fmla="*/ 262429 h 527124"/>
                  <a:gd name="connsiteX263" fmla="*/ 495621 w 608203"/>
                  <a:gd name="connsiteY263" fmla="*/ 246960 h 527124"/>
                  <a:gd name="connsiteX264" fmla="*/ 493817 w 608203"/>
                  <a:gd name="connsiteY264" fmla="*/ 245156 h 527124"/>
                  <a:gd name="connsiteX265" fmla="*/ 455888 w 608203"/>
                  <a:gd name="connsiteY265" fmla="*/ 245156 h 527124"/>
                  <a:gd name="connsiteX266" fmla="*/ 454073 w 608203"/>
                  <a:gd name="connsiteY266" fmla="*/ 246960 h 527124"/>
                  <a:gd name="connsiteX267" fmla="*/ 454073 w 608203"/>
                  <a:gd name="connsiteY267" fmla="*/ 262429 h 527124"/>
                  <a:gd name="connsiteX268" fmla="*/ 455888 w 608203"/>
                  <a:gd name="connsiteY268" fmla="*/ 263976 h 527124"/>
                  <a:gd name="connsiteX269" fmla="*/ 457703 w 608203"/>
                  <a:gd name="connsiteY269" fmla="*/ 262429 h 527124"/>
                  <a:gd name="connsiteX270" fmla="*/ 457703 w 608203"/>
                  <a:gd name="connsiteY270" fmla="*/ 246960 h 527124"/>
                  <a:gd name="connsiteX271" fmla="*/ 455888 w 608203"/>
                  <a:gd name="connsiteY271" fmla="*/ 245156 h 527124"/>
                  <a:gd name="connsiteX272" fmla="*/ 152280 w 608203"/>
                  <a:gd name="connsiteY272" fmla="*/ 245156 h 527124"/>
                  <a:gd name="connsiteX273" fmla="*/ 150476 w 608203"/>
                  <a:gd name="connsiteY273" fmla="*/ 246960 h 527124"/>
                  <a:gd name="connsiteX274" fmla="*/ 150476 w 608203"/>
                  <a:gd name="connsiteY274" fmla="*/ 262429 h 527124"/>
                  <a:gd name="connsiteX275" fmla="*/ 152280 w 608203"/>
                  <a:gd name="connsiteY275" fmla="*/ 263976 h 527124"/>
                  <a:gd name="connsiteX276" fmla="*/ 154084 w 608203"/>
                  <a:gd name="connsiteY276" fmla="*/ 262429 h 527124"/>
                  <a:gd name="connsiteX277" fmla="*/ 154084 w 608203"/>
                  <a:gd name="connsiteY277" fmla="*/ 246960 h 527124"/>
                  <a:gd name="connsiteX278" fmla="*/ 152280 w 608203"/>
                  <a:gd name="connsiteY278" fmla="*/ 245156 h 527124"/>
                  <a:gd name="connsiteX279" fmla="*/ 114351 w 608203"/>
                  <a:gd name="connsiteY279" fmla="*/ 245156 h 527124"/>
                  <a:gd name="connsiteX280" fmla="*/ 112536 w 608203"/>
                  <a:gd name="connsiteY280" fmla="*/ 246960 h 527124"/>
                  <a:gd name="connsiteX281" fmla="*/ 112536 w 608203"/>
                  <a:gd name="connsiteY281" fmla="*/ 262429 h 527124"/>
                  <a:gd name="connsiteX282" fmla="*/ 114351 w 608203"/>
                  <a:gd name="connsiteY282" fmla="*/ 263976 h 527124"/>
                  <a:gd name="connsiteX283" fmla="*/ 116166 w 608203"/>
                  <a:gd name="connsiteY283" fmla="*/ 262429 h 527124"/>
                  <a:gd name="connsiteX284" fmla="*/ 116166 w 608203"/>
                  <a:gd name="connsiteY284" fmla="*/ 246960 h 527124"/>
                  <a:gd name="connsiteX285" fmla="*/ 114351 w 608203"/>
                  <a:gd name="connsiteY285" fmla="*/ 245156 h 527124"/>
                  <a:gd name="connsiteX286" fmla="*/ 38211 w 608203"/>
                  <a:gd name="connsiteY286" fmla="*/ 245156 h 527124"/>
                  <a:gd name="connsiteX287" fmla="*/ 36396 w 608203"/>
                  <a:gd name="connsiteY287" fmla="*/ 246960 h 527124"/>
                  <a:gd name="connsiteX288" fmla="*/ 36396 w 608203"/>
                  <a:gd name="connsiteY288" fmla="*/ 262429 h 527124"/>
                  <a:gd name="connsiteX289" fmla="*/ 38211 w 608203"/>
                  <a:gd name="connsiteY289" fmla="*/ 263976 h 527124"/>
                  <a:gd name="connsiteX290" fmla="*/ 40026 w 608203"/>
                  <a:gd name="connsiteY290" fmla="*/ 262429 h 527124"/>
                  <a:gd name="connsiteX291" fmla="*/ 40026 w 608203"/>
                  <a:gd name="connsiteY291" fmla="*/ 246960 h 527124"/>
                  <a:gd name="connsiteX292" fmla="*/ 38211 w 608203"/>
                  <a:gd name="connsiteY292" fmla="*/ 245156 h 527124"/>
                  <a:gd name="connsiteX293" fmla="*/ 569992 w 608203"/>
                  <a:gd name="connsiteY293" fmla="*/ 241546 h 527124"/>
                  <a:gd name="connsiteX294" fmla="*/ 574140 w 608203"/>
                  <a:gd name="connsiteY294" fmla="*/ 243351 h 527124"/>
                  <a:gd name="connsiteX295" fmla="*/ 575955 w 608203"/>
                  <a:gd name="connsiteY295" fmla="*/ 247734 h 527124"/>
                  <a:gd name="connsiteX296" fmla="*/ 575955 w 608203"/>
                  <a:gd name="connsiteY296" fmla="*/ 261656 h 527124"/>
                  <a:gd name="connsiteX297" fmla="*/ 574140 w 608203"/>
                  <a:gd name="connsiteY297" fmla="*/ 266038 h 527124"/>
                  <a:gd name="connsiteX298" fmla="*/ 569992 w 608203"/>
                  <a:gd name="connsiteY298" fmla="*/ 267585 h 527124"/>
                  <a:gd name="connsiteX299" fmla="*/ 565844 w 608203"/>
                  <a:gd name="connsiteY299" fmla="*/ 266038 h 527124"/>
                  <a:gd name="connsiteX300" fmla="*/ 564029 w 608203"/>
                  <a:gd name="connsiteY300" fmla="*/ 261656 h 527124"/>
                  <a:gd name="connsiteX301" fmla="*/ 564029 w 608203"/>
                  <a:gd name="connsiteY301" fmla="*/ 247734 h 527124"/>
                  <a:gd name="connsiteX302" fmla="*/ 565844 w 608203"/>
                  <a:gd name="connsiteY302" fmla="*/ 243351 h 527124"/>
                  <a:gd name="connsiteX303" fmla="*/ 569992 w 608203"/>
                  <a:gd name="connsiteY303" fmla="*/ 241546 h 527124"/>
                  <a:gd name="connsiteX304" fmla="*/ 529946 w 608203"/>
                  <a:gd name="connsiteY304" fmla="*/ 241546 h 527124"/>
                  <a:gd name="connsiteX305" fmla="*/ 534109 w 608203"/>
                  <a:gd name="connsiteY305" fmla="*/ 241546 h 527124"/>
                  <a:gd name="connsiteX306" fmla="*/ 534109 w 608203"/>
                  <a:gd name="connsiteY306" fmla="*/ 267585 h 527124"/>
                  <a:gd name="connsiteX307" fmla="*/ 529946 w 608203"/>
                  <a:gd name="connsiteY307" fmla="*/ 267585 h 527124"/>
                  <a:gd name="connsiteX308" fmla="*/ 493817 w 608203"/>
                  <a:gd name="connsiteY308" fmla="*/ 241546 h 527124"/>
                  <a:gd name="connsiteX309" fmla="*/ 497940 w 608203"/>
                  <a:gd name="connsiteY309" fmla="*/ 243351 h 527124"/>
                  <a:gd name="connsiteX310" fmla="*/ 499744 w 608203"/>
                  <a:gd name="connsiteY310" fmla="*/ 247734 h 527124"/>
                  <a:gd name="connsiteX311" fmla="*/ 499744 w 608203"/>
                  <a:gd name="connsiteY311" fmla="*/ 261656 h 527124"/>
                  <a:gd name="connsiteX312" fmla="*/ 497940 w 608203"/>
                  <a:gd name="connsiteY312" fmla="*/ 266038 h 527124"/>
                  <a:gd name="connsiteX313" fmla="*/ 493817 w 608203"/>
                  <a:gd name="connsiteY313" fmla="*/ 267585 h 527124"/>
                  <a:gd name="connsiteX314" fmla="*/ 489693 w 608203"/>
                  <a:gd name="connsiteY314" fmla="*/ 266038 h 527124"/>
                  <a:gd name="connsiteX315" fmla="*/ 487889 w 608203"/>
                  <a:gd name="connsiteY315" fmla="*/ 261656 h 527124"/>
                  <a:gd name="connsiteX316" fmla="*/ 487889 w 608203"/>
                  <a:gd name="connsiteY316" fmla="*/ 247734 h 527124"/>
                  <a:gd name="connsiteX317" fmla="*/ 489693 w 608203"/>
                  <a:gd name="connsiteY317" fmla="*/ 243351 h 527124"/>
                  <a:gd name="connsiteX318" fmla="*/ 493817 w 608203"/>
                  <a:gd name="connsiteY318" fmla="*/ 241546 h 527124"/>
                  <a:gd name="connsiteX319" fmla="*/ 455888 w 608203"/>
                  <a:gd name="connsiteY319" fmla="*/ 241546 h 527124"/>
                  <a:gd name="connsiteX320" fmla="*/ 460036 w 608203"/>
                  <a:gd name="connsiteY320" fmla="*/ 243351 h 527124"/>
                  <a:gd name="connsiteX321" fmla="*/ 461851 w 608203"/>
                  <a:gd name="connsiteY321" fmla="*/ 247734 h 527124"/>
                  <a:gd name="connsiteX322" fmla="*/ 461851 w 608203"/>
                  <a:gd name="connsiteY322" fmla="*/ 261656 h 527124"/>
                  <a:gd name="connsiteX323" fmla="*/ 460036 w 608203"/>
                  <a:gd name="connsiteY323" fmla="*/ 266038 h 527124"/>
                  <a:gd name="connsiteX324" fmla="*/ 455888 w 608203"/>
                  <a:gd name="connsiteY324" fmla="*/ 267585 h 527124"/>
                  <a:gd name="connsiteX325" fmla="*/ 451740 w 608203"/>
                  <a:gd name="connsiteY325" fmla="*/ 266038 h 527124"/>
                  <a:gd name="connsiteX326" fmla="*/ 449925 w 608203"/>
                  <a:gd name="connsiteY326" fmla="*/ 261656 h 527124"/>
                  <a:gd name="connsiteX327" fmla="*/ 449925 w 608203"/>
                  <a:gd name="connsiteY327" fmla="*/ 247734 h 527124"/>
                  <a:gd name="connsiteX328" fmla="*/ 451740 w 608203"/>
                  <a:gd name="connsiteY328" fmla="*/ 243351 h 527124"/>
                  <a:gd name="connsiteX329" fmla="*/ 455888 w 608203"/>
                  <a:gd name="connsiteY329" fmla="*/ 241546 h 527124"/>
                  <a:gd name="connsiteX330" fmla="*/ 152280 w 608203"/>
                  <a:gd name="connsiteY330" fmla="*/ 241546 h 527124"/>
                  <a:gd name="connsiteX331" fmla="*/ 156404 w 608203"/>
                  <a:gd name="connsiteY331" fmla="*/ 243351 h 527124"/>
                  <a:gd name="connsiteX332" fmla="*/ 158208 w 608203"/>
                  <a:gd name="connsiteY332" fmla="*/ 247734 h 527124"/>
                  <a:gd name="connsiteX333" fmla="*/ 158208 w 608203"/>
                  <a:gd name="connsiteY333" fmla="*/ 261656 h 527124"/>
                  <a:gd name="connsiteX334" fmla="*/ 156404 w 608203"/>
                  <a:gd name="connsiteY334" fmla="*/ 266038 h 527124"/>
                  <a:gd name="connsiteX335" fmla="*/ 152280 w 608203"/>
                  <a:gd name="connsiteY335" fmla="*/ 267585 h 527124"/>
                  <a:gd name="connsiteX336" fmla="*/ 148157 w 608203"/>
                  <a:gd name="connsiteY336" fmla="*/ 266038 h 527124"/>
                  <a:gd name="connsiteX337" fmla="*/ 146353 w 608203"/>
                  <a:gd name="connsiteY337" fmla="*/ 261656 h 527124"/>
                  <a:gd name="connsiteX338" fmla="*/ 146353 w 608203"/>
                  <a:gd name="connsiteY338" fmla="*/ 247734 h 527124"/>
                  <a:gd name="connsiteX339" fmla="*/ 148157 w 608203"/>
                  <a:gd name="connsiteY339" fmla="*/ 243351 h 527124"/>
                  <a:gd name="connsiteX340" fmla="*/ 152280 w 608203"/>
                  <a:gd name="connsiteY340" fmla="*/ 241546 h 527124"/>
                  <a:gd name="connsiteX341" fmla="*/ 114351 w 608203"/>
                  <a:gd name="connsiteY341" fmla="*/ 241546 h 527124"/>
                  <a:gd name="connsiteX342" fmla="*/ 118499 w 608203"/>
                  <a:gd name="connsiteY342" fmla="*/ 243351 h 527124"/>
                  <a:gd name="connsiteX343" fmla="*/ 120314 w 608203"/>
                  <a:gd name="connsiteY343" fmla="*/ 247734 h 527124"/>
                  <a:gd name="connsiteX344" fmla="*/ 120314 w 608203"/>
                  <a:gd name="connsiteY344" fmla="*/ 261656 h 527124"/>
                  <a:gd name="connsiteX345" fmla="*/ 118499 w 608203"/>
                  <a:gd name="connsiteY345" fmla="*/ 266038 h 527124"/>
                  <a:gd name="connsiteX346" fmla="*/ 114351 w 608203"/>
                  <a:gd name="connsiteY346" fmla="*/ 267585 h 527124"/>
                  <a:gd name="connsiteX347" fmla="*/ 110203 w 608203"/>
                  <a:gd name="connsiteY347" fmla="*/ 266038 h 527124"/>
                  <a:gd name="connsiteX348" fmla="*/ 108388 w 608203"/>
                  <a:gd name="connsiteY348" fmla="*/ 261656 h 527124"/>
                  <a:gd name="connsiteX349" fmla="*/ 108388 w 608203"/>
                  <a:gd name="connsiteY349" fmla="*/ 247734 h 527124"/>
                  <a:gd name="connsiteX350" fmla="*/ 110203 w 608203"/>
                  <a:gd name="connsiteY350" fmla="*/ 243351 h 527124"/>
                  <a:gd name="connsiteX351" fmla="*/ 114351 w 608203"/>
                  <a:gd name="connsiteY351" fmla="*/ 241546 h 527124"/>
                  <a:gd name="connsiteX352" fmla="*/ 74094 w 608203"/>
                  <a:gd name="connsiteY352" fmla="*/ 241546 h 527124"/>
                  <a:gd name="connsiteX353" fmla="*/ 78187 w 608203"/>
                  <a:gd name="connsiteY353" fmla="*/ 241546 h 527124"/>
                  <a:gd name="connsiteX354" fmla="*/ 78187 w 608203"/>
                  <a:gd name="connsiteY354" fmla="*/ 267585 h 527124"/>
                  <a:gd name="connsiteX355" fmla="*/ 74094 w 608203"/>
                  <a:gd name="connsiteY355" fmla="*/ 267585 h 527124"/>
                  <a:gd name="connsiteX356" fmla="*/ 38211 w 608203"/>
                  <a:gd name="connsiteY356" fmla="*/ 241546 h 527124"/>
                  <a:gd name="connsiteX357" fmla="*/ 42359 w 608203"/>
                  <a:gd name="connsiteY357" fmla="*/ 243351 h 527124"/>
                  <a:gd name="connsiteX358" fmla="*/ 44174 w 608203"/>
                  <a:gd name="connsiteY358" fmla="*/ 247734 h 527124"/>
                  <a:gd name="connsiteX359" fmla="*/ 44174 w 608203"/>
                  <a:gd name="connsiteY359" fmla="*/ 261656 h 527124"/>
                  <a:gd name="connsiteX360" fmla="*/ 42359 w 608203"/>
                  <a:gd name="connsiteY360" fmla="*/ 266038 h 527124"/>
                  <a:gd name="connsiteX361" fmla="*/ 38211 w 608203"/>
                  <a:gd name="connsiteY361" fmla="*/ 267585 h 527124"/>
                  <a:gd name="connsiteX362" fmla="*/ 34063 w 608203"/>
                  <a:gd name="connsiteY362" fmla="*/ 266038 h 527124"/>
                  <a:gd name="connsiteX363" fmla="*/ 32248 w 608203"/>
                  <a:gd name="connsiteY363" fmla="*/ 261656 h 527124"/>
                  <a:gd name="connsiteX364" fmla="*/ 32248 w 608203"/>
                  <a:gd name="connsiteY364" fmla="*/ 247734 h 527124"/>
                  <a:gd name="connsiteX365" fmla="*/ 34063 w 608203"/>
                  <a:gd name="connsiteY365" fmla="*/ 243351 h 527124"/>
                  <a:gd name="connsiteX366" fmla="*/ 38211 w 608203"/>
                  <a:gd name="connsiteY366" fmla="*/ 241546 h 527124"/>
                  <a:gd name="connsiteX367" fmla="*/ 532028 w 608203"/>
                  <a:gd name="connsiteY367" fmla="*/ 200297 h 527124"/>
                  <a:gd name="connsiteX368" fmla="*/ 530213 w 608203"/>
                  <a:gd name="connsiteY368" fmla="*/ 202099 h 527124"/>
                  <a:gd name="connsiteX369" fmla="*/ 530213 w 608203"/>
                  <a:gd name="connsiteY369" fmla="*/ 217553 h 527124"/>
                  <a:gd name="connsiteX370" fmla="*/ 532028 w 608203"/>
                  <a:gd name="connsiteY370" fmla="*/ 219356 h 527124"/>
                  <a:gd name="connsiteX371" fmla="*/ 533843 w 608203"/>
                  <a:gd name="connsiteY371" fmla="*/ 217553 h 527124"/>
                  <a:gd name="connsiteX372" fmla="*/ 533843 w 608203"/>
                  <a:gd name="connsiteY372" fmla="*/ 202099 h 527124"/>
                  <a:gd name="connsiteX373" fmla="*/ 532028 w 608203"/>
                  <a:gd name="connsiteY373" fmla="*/ 200297 h 527124"/>
                  <a:gd name="connsiteX374" fmla="*/ 76410 w 608203"/>
                  <a:gd name="connsiteY374" fmla="*/ 200297 h 527124"/>
                  <a:gd name="connsiteX375" fmla="*/ 74610 w 608203"/>
                  <a:gd name="connsiteY375" fmla="*/ 202099 h 527124"/>
                  <a:gd name="connsiteX376" fmla="*/ 74610 w 608203"/>
                  <a:gd name="connsiteY376" fmla="*/ 217553 h 527124"/>
                  <a:gd name="connsiteX377" fmla="*/ 76410 w 608203"/>
                  <a:gd name="connsiteY377" fmla="*/ 219356 h 527124"/>
                  <a:gd name="connsiteX378" fmla="*/ 77953 w 608203"/>
                  <a:gd name="connsiteY378" fmla="*/ 217553 h 527124"/>
                  <a:gd name="connsiteX379" fmla="*/ 77953 w 608203"/>
                  <a:gd name="connsiteY379" fmla="*/ 202099 h 527124"/>
                  <a:gd name="connsiteX380" fmla="*/ 76410 w 608203"/>
                  <a:gd name="connsiteY380" fmla="*/ 200297 h 527124"/>
                  <a:gd name="connsiteX381" fmla="*/ 567910 w 608203"/>
                  <a:gd name="connsiteY381" fmla="*/ 196948 h 527124"/>
                  <a:gd name="connsiteX382" fmla="*/ 572073 w 608203"/>
                  <a:gd name="connsiteY382" fmla="*/ 196948 h 527124"/>
                  <a:gd name="connsiteX383" fmla="*/ 572073 w 608203"/>
                  <a:gd name="connsiteY383" fmla="*/ 222704 h 527124"/>
                  <a:gd name="connsiteX384" fmla="*/ 567910 w 608203"/>
                  <a:gd name="connsiteY384" fmla="*/ 222704 h 527124"/>
                  <a:gd name="connsiteX385" fmla="*/ 532028 w 608203"/>
                  <a:gd name="connsiteY385" fmla="*/ 196948 h 527124"/>
                  <a:gd name="connsiteX386" fmla="*/ 536176 w 608203"/>
                  <a:gd name="connsiteY386" fmla="*/ 198494 h 527124"/>
                  <a:gd name="connsiteX387" fmla="*/ 537991 w 608203"/>
                  <a:gd name="connsiteY387" fmla="*/ 202872 h 527124"/>
                  <a:gd name="connsiteX388" fmla="*/ 537991 w 608203"/>
                  <a:gd name="connsiteY388" fmla="*/ 216780 h 527124"/>
                  <a:gd name="connsiteX389" fmla="*/ 536176 w 608203"/>
                  <a:gd name="connsiteY389" fmla="*/ 221159 h 527124"/>
                  <a:gd name="connsiteX390" fmla="*/ 532028 w 608203"/>
                  <a:gd name="connsiteY390" fmla="*/ 222704 h 527124"/>
                  <a:gd name="connsiteX391" fmla="*/ 527880 w 608203"/>
                  <a:gd name="connsiteY391" fmla="*/ 221159 h 527124"/>
                  <a:gd name="connsiteX392" fmla="*/ 526065 w 608203"/>
                  <a:gd name="connsiteY392" fmla="*/ 216780 h 527124"/>
                  <a:gd name="connsiteX393" fmla="*/ 526065 w 608203"/>
                  <a:gd name="connsiteY393" fmla="*/ 202872 h 527124"/>
                  <a:gd name="connsiteX394" fmla="*/ 527880 w 608203"/>
                  <a:gd name="connsiteY394" fmla="*/ 198494 h 527124"/>
                  <a:gd name="connsiteX395" fmla="*/ 532028 w 608203"/>
                  <a:gd name="connsiteY395" fmla="*/ 196948 h 527124"/>
                  <a:gd name="connsiteX396" fmla="*/ 491770 w 608203"/>
                  <a:gd name="connsiteY396" fmla="*/ 196948 h 527124"/>
                  <a:gd name="connsiteX397" fmla="*/ 495863 w 608203"/>
                  <a:gd name="connsiteY397" fmla="*/ 196948 h 527124"/>
                  <a:gd name="connsiteX398" fmla="*/ 495863 w 608203"/>
                  <a:gd name="connsiteY398" fmla="*/ 222704 h 527124"/>
                  <a:gd name="connsiteX399" fmla="*/ 491770 w 608203"/>
                  <a:gd name="connsiteY399" fmla="*/ 222704 h 527124"/>
                  <a:gd name="connsiteX400" fmla="*/ 453806 w 608203"/>
                  <a:gd name="connsiteY400" fmla="*/ 196948 h 527124"/>
                  <a:gd name="connsiteX401" fmla="*/ 457969 w 608203"/>
                  <a:gd name="connsiteY401" fmla="*/ 196948 h 527124"/>
                  <a:gd name="connsiteX402" fmla="*/ 457969 w 608203"/>
                  <a:gd name="connsiteY402" fmla="*/ 222704 h 527124"/>
                  <a:gd name="connsiteX403" fmla="*/ 453806 w 608203"/>
                  <a:gd name="connsiteY403" fmla="*/ 222704 h 527124"/>
                  <a:gd name="connsiteX404" fmla="*/ 150234 w 608203"/>
                  <a:gd name="connsiteY404" fmla="*/ 196948 h 527124"/>
                  <a:gd name="connsiteX405" fmla="*/ 154397 w 608203"/>
                  <a:gd name="connsiteY405" fmla="*/ 196948 h 527124"/>
                  <a:gd name="connsiteX406" fmla="*/ 154397 w 608203"/>
                  <a:gd name="connsiteY406" fmla="*/ 222704 h 527124"/>
                  <a:gd name="connsiteX407" fmla="*/ 150234 w 608203"/>
                  <a:gd name="connsiteY407" fmla="*/ 222704 h 527124"/>
                  <a:gd name="connsiteX408" fmla="*/ 112270 w 608203"/>
                  <a:gd name="connsiteY408" fmla="*/ 196948 h 527124"/>
                  <a:gd name="connsiteX409" fmla="*/ 116433 w 608203"/>
                  <a:gd name="connsiteY409" fmla="*/ 196948 h 527124"/>
                  <a:gd name="connsiteX410" fmla="*/ 116433 w 608203"/>
                  <a:gd name="connsiteY410" fmla="*/ 222704 h 527124"/>
                  <a:gd name="connsiteX411" fmla="*/ 112270 w 608203"/>
                  <a:gd name="connsiteY411" fmla="*/ 222704 h 527124"/>
                  <a:gd name="connsiteX412" fmla="*/ 76410 w 608203"/>
                  <a:gd name="connsiteY412" fmla="*/ 196948 h 527124"/>
                  <a:gd name="connsiteX413" fmla="*/ 80268 w 608203"/>
                  <a:gd name="connsiteY413" fmla="*/ 198494 h 527124"/>
                  <a:gd name="connsiteX414" fmla="*/ 82068 w 608203"/>
                  <a:gd name="connsiteY414" fmla="*/ 202872 h 527124"/>
                  <a:gd name="connsiteX415" fmla="*/ 82068 w 608203"/>
                  <a:gd name="connsiteY415" fmla="*/ 216780 h 527124"/>
                  <a:gd name="connsiteX416" fmla="*/ 80268 w 608203"/>
                  <a:gd name="connsiteY416" fmla="*/ 221159 h 527124"/>
                  <a:gd name="connsiteX417" fmla="*/ 76410 w 608203"/>
                  <a:gd name="connsiteY417" fmla="*/ 222704 h 527124"/>
                  <a:gd name="connsiteX418" fmla="*/ 72038 w 608203"/>
                  <a:gd name="connsiteY418" fmla="*/ 221159 h 527124"/>
                  <a:gd name="connsiteX419" fmla="*/ 70495 w 608203"/>
                  <a:gd name="connsiteY419" fmla="*/ 216780 h 527124"/>
                  <a:gd name="connsiteX420" fmla="*/ 70495 w 608203"/>
                  <a:gd name="connsiteY420" fmla="*/ 202872 h 527124"/>
                  <a:gd name="connsiteX421" fmla="*/ 72038 w 608203"/>
                  <a:gd name="connsiteY421" fmla="*/ 198494 h 527124"/>
                  <a:gd name="connsiteX422" fmla="*/ 76410 w 608203"/>
                  <a:gd name="connsiteY422" fmla="*/ 196948 h 527124"/>
                  <a:gd name="connsiteX423" fmla="*/ 36129 w 608203"/>
                  <a:gd name="connsiteY423" fmla="*/ 196948 h 527124"/>
                  <a:gd name="connsiteX424" fmla="*/ 40292 w 608203"/>
                  <a:gd name="connsiteY424" fmla="*/ 196948 h 527124"/>
                  <a:gd name="connsiteX425" fmla="*/ 40292 w 608203"/>
                  <a:gd name="connsiteY425" fmla="*/ 222704 h 527124"/>
                  <a:gd name="connsiteX426" fmla="*/ 36129 w 608203"/>
                  <a:gd name="connsiteY426" fmla="*/ 222704 h 527124"/>
                  <a:gd name="connsiteX427" fmla="*/ 569992 w 608203"/>
                  <a:gd name="connsiteY427" fmla="*/ 154641 h 527124"/>
                  <a:gd name="connsiteX428" fmla="*/ 568177 w 608203"/>
                  <a:gd name="connsiteY428" fmla="*/ 156443 h 527124"/>
                  <a:gd name="connsiteX429" fmla="*/ 568177 w 608203"/>
                  <a:gd name="connsiteY429" fmla="*/ 171897 h 527124"/>
                  <a:gd name="connsiteX430" fmla="*/ 569992 w 608203"/>
                  <a:gd name="connsiteY430" fmla="*/ 173700 h 527124"/>
                  <a:gd name="connsiteX431" fmla="*/ 571807 w 608203"/>
                  <a:gd name="connsiteY431" fmla="*/ 171897 h 527124"/>
                  <a:gd name="connsiteX432" fmla="*/ 571807 w 608203"/>
                  <a:gd name="connsiteY432" fmla="*/ 156443 h 527124"/>
                  <a:gd name="connsiteX433" fmla="*/ 569992 w 608203"/>
                  <a:gd name="connsiteY433" fmla="*/ 154641 h 527124"/>
                  <a:gd name="connsiteX434" fmla="*/ 532028 w 608203"/>
                  <a:gd name="connsiteY434" fmla="*/ 154641 h 527124"/>
                  <a:gd name="connsiteX435" fmla="*/ 530213 w 608203"/>
                  <a:gd name="connsiteY435" fmla="*/ 156443 h 527124"/>
                  <a:gd name="connsiteX436" fmla="*/ 530213 w 608203"/>
                  <a:gd name="connsiteY436" fmla="*/ 171897 h 527124"/>
                  <a:gd name="connsiteX437" fmla="*/ 532028 w 608203"/>
                  <a:gd name="connsiteY437" fmla="*/ 173700 h 527124"/>
                  <a:gd name="connsiteX438" fmla="*/ 533843 w 608203"/>
                  <a:gd name="connsiteY438" fmla="*/ 171897 h 527124"/>
                  <a:gd name="connsiteX439" fmla="*/ 533843 w 608203"/>
                  <a:gd name="connsiteY439" fmla="*/ 156443 h 527124"/>
                  <a:gd name="connsiteX440" fmla="*/ 532028 w 608203"/>
                  <a:gd name="connsiteY440" fmla="*/ 154641 h 527124"/>
                  <a:gd name="connsiteX441" fmla="*/ 493817 w 608203"/>
                  <a:gd name="connsiteY441" fmla="*/ 154641 h 527124"/>
                  <a:gd name="connsiteX442" fmla="*/ 492013 w 608203"/>
                  <a:gd name="connsiteY442" fmla="*/ 156443 h 527124"/>
                  <a:gd name="connsiteX443" fmla="*/ 492013 w 608203"/>
                  <a:gd name="connsiteY443" fmla="*/ 171897 h 527124"/>
                  <a:gd name="connsiteX444" fmla="*/ 493817 w 608203"/>
                  <a:gd name="connsiteY444" fmla="*/ 173700 h 527124"/>
                  <a:gd name="connsiteX445" fmla="*/ 495621 w 608203"/>
                  <a:gd name="connsiteY445" fmla="*/ 171897 h 527124"/>
                  <a:gd name="connsiteX446" fmla="*/ 495621 w 608203"/>
                  <a:gd name="connsiteY446" fmla="*/ 156443 h 527124"/>
                  <a:gd name="connsiteX447" fmla="*/ 493817 w 608203"/>
                  <a:gd name="connsiteY447" fmla="*/ 154641 h 527124"/>
                  <a:gd name="connsiteX448" fmla="*/ 455888 w 608203"/>
                  <a:gd name="connsiteY448" fmla="*/ 154641 h 527124"/>
                  <a:gd name="connsiteX449" fmla="*/ 454073 w 608203"/>
                  <a:gd name="connsiteY449" fmla="*/ 156443 h 527124"/>
                  <a:gd name="connsiteX450" fmla="*/ 454073 w 608203"/>
                  <a:gd name="connsiteY450" fmla="*/ 171897 h 527124"/>
                  <a:gd name="connsiteX451" fmla="*/ 455888 w 608203"/>
                  <a:gd name="connsiteY451" fmla="*/ 173700 h 527124"/>
                  <a:gd name="connsiteX452" fmla="*/ 457703 w 608203"/>
                  <a:gd name="connsiteY452" fmla="*/ 171897 h 527124"/>
                  <a:gd name="connsiteX453" fmla="*/ 457703 w 608203"/>
                  <a:gd name="connsiteY453" fmla="*/ 156443 h 527124"/>
                  <a:gd name="connsiteX454" fmla="*/ 455888 w 608203"/>
                  <a:gd name="connsiteY454" fmla="*/ 154641 h 527124"/>
                  <a:gd name="connsiteX455" fmla="*/ 114351 w 608203"/>
                  <a:gd name="connsiteY455" fmla="*/ 154641 h 527124"/>
                  <a:gd name="connsiteX456" fmla="*/ 112536 w 608203"/>
                  <a:gd name="connsiteY456" fmla="*/ 156443 h 527124"/>
                  <a:gd name="connsiteX457" fmla="*/ 112536 w 608203"/>
                  <a:gd name="connsiteY457" fmla="*/ 171897 h 527124"/>
                  <a:gd name="connsiteX458" fmla="*/ 114351 w 608203"/>
                  <a:gd name="connsiteY458" fmla="*/ 173700 h 527124"/>
                  <a:gd name="connsiteX459" fmla="*/ 116166 w 608203"/>
                  <a:gd name="connsiteY459" fmla="*/ 171897 h 527124"/>
                  <a:gd name="connsiteX460" fmla="*/ 116166 w 608203"/>
                  <a:gd name="connsiteY460" fmla="*/ 156443 h 527124"/>
                  <a:gd name="connsiteX461" fmla="*/ 114351 w 608203"/>
                  <a:gd name="connsiteY461" fmla="*/ 154641 h 527124"/>
                  <a:gd name="connsiteX462" fmla="*/ 76410 w 608203"/>
                  <a:gd name="connsiteY462" fmla="*/ 154641 h 527124"/>
                  <a:gd name="connsiteX463" fmla="*/ 74610 w 608203"/>
                  <a:gd name="connsiteY463" fmla="*/ 156443 h 527124"/>
                  <a:gd name="connsiteX464" fmla="*/ 74610 w 608203"/>
                  <a:gd name="connsiteY464" fmla="*/ 171897 h 527124"/>
                  <a:gd name="connsiteX465" fmla="*/ 76410 w 608203"/>
                  <a:gd name="connsiteY465" fmla="*/ 173700 h 527124"/>
                  <a:gd name="connsiteX466" fmla="*/ 77953 w 608203"/>
                  <a:gd name="connsiteY466" fmla="*/ 171897 h 527124"/>
                  <a:gd name="connsiteX467" fmla="*/ 77953 w 608203"/>
                  <a:gd name="connsiteY467" fmla="*/ 156443 h 527124"/>
                  <a:gd name="connsiteX468" fmla="*/ 76410 w 608203"/>
                  <a:gd name="connsiteY468" fmla="*/ 154641 h 527124"/>
                  <a:gd name="connsiteX469" fmla="*/ 38211 w 608203"/>
                  <a:gd name="connsiteY469" fmla="*/ 154641 h 527124"/>
                  <a:gd name="connsiteX470" fmla="*/ 36396 w 608203"/>
                  <a:gd name="connsiteY470" fmla="*/ 156443 h 527124"/>
                  <a:gd name="connsiteX471" fmla="*/ 36396 w 608203"/>
                  <a:gd name="connsiteY471" fmla="*/ 171897 h 527124"/>
                  <a:gd name="connsiteX472" fmla="*/ 38211 w 608203"/>
                  <a:gd name="connsiteY472" fmla="*/ 173700 h 527124"/>
                  <a:gd name="connsiteX473" fmla="*/ 40026 w 608203"/>
                  <a:gd name="connsiteY473" fmla="*/ 171897 h 527124"/>
                  <a:gd name="connsiteX474" fmla="*/ 40026 w 608203"/>
                  <a:gd name="connsiteY474" fmla="*/ 156443 h 527124"/>
                  <a:gd name="connsiteX475" fmla="*/ 38211 w 608203"/>
                  <a:gd name="connsiteY475" fmla="*/ 154641 h 527124"/>
                  <a:gd name="connsiteX476" fmla="*/ 569992 w 608203"/>
                  <a:gd name="connsiteY476" fmla="*/ 151292 h 527124"/>
                  <a:gd name="connsiteX477" fmla="*/ 574140 w 608203"/>
                  <a:gd name="connsiteY477" fmla="*/ 152838 h 527124"/>
                  <a:gd name="connsiteX478" fmla="*/ 575955 w 608203"/>
                  <a:gd name="connsiteY478" fmla="*/ 157216 h 527124"/>
                  <a:gd name="connsiteX479" fmla="*/ 575955 w 608203"/>
                  <a:gd name="connsiteY479" fmla="*/ 171124 h 527124"/>
                  <a:gd name="connsiteX480" fmla="*/ 574140 w 608203"/>
                  <a:gd name="connsiteY480" fmla="*/ 175503 h 527124"/>
                  <a:gd name="connsiteX481" fmla="*/ 569992 w 608203"/>
                  <a:gd name="connsiteY481" fmla="*/ 177048 h 527124"/>
                  <a:gd name="connsiteX482" fmla="*/ 565844 w 608203"/>
                  <a:gd name="connsiteY482" fmla="*/ 175503 h 527124"/>
                  <a:gd name="connsiteX483" fmla="*/ 564029 w 608203"/>
                  <a:gd name="connsiteY483" fmla="*/ 171124 h 527124"/>
                  <a:gd name="connsiteX484" fmla="*/ 564029 w 608203"/>
                  <a:gd name="connsiteY484" fmla="*/ 157216 h 527124"/>
                  <a:gd name="connsiteX485" fmla="*/ 565844 w 608203"/>
                  <a:gd name="connsiteY485" fmla="*/ 152838 h 527124"/>
                  <a:gd name="connsiteX486" fmla="*/ 569992 w 608203"/>
                  <a:gd name="connsiteY486" fmla="*/ 151292 h 527124"/>
                  <a:gd name="connsiteX487" fmla="*/ 532028 w 608203"/>
                  <a:gd name="connsiteY487" fmla="*/ 151292 h 527124"/>
                  <a:gd name="connsiteX488" fmla="*/ 536176 w 608203"/>
                  <a:gd name="connsiteY488" fmla="*/ 152838 h 527124"/>
                  <a:gd name="connsiteX489" fmla="*/ 537991 w 608203"/>
                  <a:gd name="connsiteY489" fmla="*/ 157216 h 527124"/>
                  <a:gd name="connsiteX490" fmla="*/ 537991 w 608203"/>
                  <a:gd name="connsiteY490" fmla="*/ 171124 h 527124"/>
                  <a:gd name="connsiteX491" fmla="*/ 536176 w 608203"/>
                  <a:gd name="connsiteY491" fmla="*/ 175503 h 527124"/>
                  <a:gd name="connsiteX492" fmla="*/ 532028 w 608203"/>
                  <a:gd name="connsiteY492" fmla="*/ 177048 h 527124"/>
                  <a:gd name="connsiteX493" fmla="*/ 527880 w 608203"/>
                  <a:gd name="connsiteY493" fmla="*/ 175503 h 527124"/>
                  <a:gd name="connsiteX494" fmla="*/ 526065 w 608203"/>
                  <a:gd name="connsiteY494" fmla="*/ 171124 h 527124"/>
                  <a:gd name="connsiteX495" fmla="*/ 526065 w 608203"/>
                  <a:gd name="connsiteY495" fmla="*/ 157216 h 527124"/>
                  <a:gd name="connsiteX496" fmla="*/ 527880 w 608203"/>
                  <a:gd name="connsiteY496" fmla="*/ 152838 h 527124"/>
                  <a:gd name="connsiteX497" fmla="*/ 532028 w 608203"/>
                  <a:gd name="connsiteY497" fmla="*/ 151292 h 527124"/>
                  <a:gd name="connsiteX498" fmla="*/ 493817 w 608203"/>
                  <a:gd name="connsiteY498" fmla="*/ 151292 h 527124"/>
                  <a:gd name="connsiteX499" fmla="*/ 497940 w 608203"/>
                  <a:gd name="connsiteY499" fmla="*/ 152838 h 527124"/>
                  <a:gd name="connsiteX500" fmla="*/ 499744 w 608203"/>
                  <a:gd name="connsiteY500" fmla="*/ 157216 h 527124"/>
                  <a:gd name="connsiteX501" fmla="*/ 499744 w 608203"/>
                  <a:gd name="connsiteY501" fmla="*/ 171124 h 527124"/>
                  <a:gd name="connsiteX502" fmla="*/ 497940 w 608203"/>
                  <a:gd name="connsiteY502" fmla="*/ 175503 h 527124"/>
                  <a:gd name="connsiteX503" fmla="*/ 493817 w 608203"/>
                  <a:gd name="connsiteY503" fmla="*/ 177048 h 527124"/>
                  <a:gd name="connsiteX504" fmla="*/ 489693 w 608203"/>
                  <a:gd name="connsiteY504" fmla="*/ 175503 h 527124"/>
                  <a:gd name="connsiteX505" fmla="*/ 487889 w 608203"/>
                  <a:gd name="connsiteY505" fmla="*/ 171124 h 527124"/>
                  <a:gd name="connsiteX506" fmla="*/ 487889 w 608203"/>
                  <a:gd name="connsiteY506" fmla="*/ 157216 h 527124"/>
                  <a:gd name="connsiteX507" fmla="*/ 489693 w 608203"/>
                  <a:gd name="connsiteY507" fmla="*/ 152838 h 527124"/>
                  <a:gd name="connsiteX508" fmla="*/ 493817 w 608203"/>
                  <a:gd name="connsiteY508" fmla="*/ 151292 h 527124"/>
                  <a:gd name="connsiteX509" fmla="*/ 455888 w 608203"/>
                  <a:gd name="connsiteY509" fmla="*/ 151292 h 527124"/>
                  <a:gd name="connsiteX510" fmla="*/ 460036 w 608203"/>
                  <a:gd name="connsiteY510" fmla="*/ 152838 h 527124"/>
                  <a:gd name="connsiteX511" fmla="*/ 461851 w 608203"/>
                  <a:gd name="connsiteY511" fmla="*/ 157216 h 527124"/>
                  <a:gd name="connsiteX512" fmla="*/ 461851 w 608203"/>
                  <a:gd name="connsiteY512" fmla="*/ 171124 h 527124"/>
                  <a:gd name="connsiteX513" fmla="*/ 460036 w 608203"/>
                  <a:gd name="connsiteY513" fmla="*/ 175503 h 527124"/>
                  <a:gd name="connsiteX514" fmla="*/ 455888 w 608203"/>
                  <a:gd name="connsiteY514" fmla="*/ 177048 h 527124"/>
                  <a:gd name="connsiteX515" fmla="*/ 451740 w 608203"/>
                  <a:gd name="connsiteY515" fmla="*/ 175503 h 527124"/>
                  <a:gd name="connsiteX516" fmla="*/ 449925 w 608203"/>
                  <a:gd name="connsiteY516" fmla="*/ 171124 h 527124"/>
                  <a:gd name="connsiteX517" fmla="*/ 449925 w 608203"/>
                  <a:gd name="connsiteY517" fmla="*/ 157216 h 527124"/>
                  <a:gd name="connsiteX518" fmla="*/ 451740 w 608203"/>
                  <a:gd name="connsiteY518" fmla="*/ 152838 h 527124"/>
                  <a:gd name="connsiteX519" fmla="*/ 455888 w 608203"/>
                  <a:gd name="connsiteY519" fmla="*/ 151292 h 527124"/>
                  <a:gd name="connsiteX520" fmla="*/ 152323 w 608203"/>
                  <a:gd name="connsiteY520" fmla="*/ 151292 h 527124"/>
                  <a:gd name="connsiteX521" fmla="*/ 153621 w 608203"/>
                  <a:gd name="connsiteY521" fmla="*/ 151550 h 527124"/>
                  <a:gd name="connsiteX522" fmla="*/ 153102 w 608203"/>
                  <a:gd name="connsiteY522" fmla="*/ 155421 h 527124"/>
                  <a:gd name="connsiteX523" fmla="*/ 152323 w 608203"/>
                  <a:gd name="connsiteY523" fmla="*/ 154647 h 527124"/>
                  <a:gd name="connsiteX524" fmla="*/ 150506 w 608203"/>
                  <a:gd name="connsiteY524" fmla="*/ 156453 h 527124"/>
                  <a:gd name="connsiteX525" fmla="*/ 150506 w 608203"/>
                  <a:gd name="connsiteY525" fmla="*/ 171935 h 527124"/>
                  <a:gd name="connsiteX526" fmla="*/ 151804 w 608203"/>
                  <a:gd name="connsiteY526" fmla="*/ 172967 h 527124"/>
                  <a:gd name="connsiteX527" fmla="*/ 151804 w 608203"/>
                  <a:gd name="connsiteY527" fmla="*/ 176837 h 527124"/>
                  <a:gd name="connsiteX528" fmla="*/ 148170 w 608203"/>
                  <a:gd name="connsiteY528" fmla="*/ 175547 h 527124"/>
                  <a:gd name="connsiteX529" fmla="*/ 146353 w 608203"/>
                  <a:gd name="connsiteY529" fmla="*/ 171161 h 527124"/>
                  <a:gd name="connsiteX530" fmla="*/ 146353 w 608203"/>
                  <a:gd name="connsiteY530" fmla="*/ 157227 h 527124"/>
                  <a:gd name="connsiteX531" fmla="*/ 148170 w 608203"/>
                  <a:gd name="connsiteY531" fmla="*/ 152840 h 527124"/>
                  <a:gd name="connsiteX532" fmla="*/ 152323 w 608203"/>
                  <a:gd name="connsiteY532" fmla="*/ 151292 h 527124"/>
                  <a:gd name="connsiteX533" fmla="*/ 114351 w 608203"/>
                  <a:gd name="connsiteY533" fmla="*/ 151292 h 527124"/>
                  <a:gd name="connsiteX534" fmla="*/ 118499 w 608203"/>
                  <a:gd name="connsiteY534" fmla="*/ 152838 h 527124"/>
                  <a:gd name="connsiteX535" fmla="*/ 120314 w 608203"/>
                  <a:gd name="connsiteY535" fmla="*/ 157216 h 527124"/>
                  <a:gd name="connsiteX536" fmla="*/ 120314 w 608203"/>
                  <a:gd name="connsiteY536" fmla="*/ 171124 h 527124"/>
                  <a:gd name="connsiteX537" fmla="*/ 118499 w 608203"/>
                  <a:gd name="connsiteY537" fmla="*/ 175503 h 527124"/>
                  <a:gd name="connsiteX538" fmla="*/ 114351 w 608203"/>
                  <a:gd name="connsiteY538" fmla="*/ 177048 h 527124"/>
                  <a:gd name="connsiteX539" fmla="*/ 110203 w 608203"/>
                  <a:gd name="connsiteY539" fmla="*/ 175503 h 527124"/>
                  <a:gd name="connsiteX540" fmla="*/ 108388 w 608203"/>
                  <a:gd name="connsiteY540" fmla="*/ 171124 h 527124"/>
                  <a:gd name="connsiteX541" fmla="*/ 108388 w 608203"/>
                  <a:gd name="connsiteY541" fmla="*/ 157216 h 527124"/>
                  <a:gd name="connsiteX542" fmla="*/ 110203 w 608203"/>
                  <a:gd name="connsiteY542" fmla="*/ 152838 h 527124"/>
                  <a:gd name="connsiteX543" fmla="*/ 114351 w 608203"/>
                  <a:gd name="connsiteY543" fmla="*/ 151292 h 527124"/>
                  <a:gd name="connsiteX544" fmla="*/ 76410 w 608203"/>
                  <a:gd name="connsiteY544" fmla="*/ 151292 h 527124"/>
                  <a:gd name="connsiteX545" fmla="*/ 80268 w 608203"/>
                  <a:gd name="connsiteY545" fmla="*/ 152838 h 527124"/>
                  <a:gd name="connsiteX546" fmla="*/ 82068 w 608203"/>
                  <a:gd name="connsiteY546" fmla="*/ 157216 h 527124"/>
                  <a:gd name="connsiteX547" fmla="*/ 82068 w 608203"/>
                  <a:gd name="connsiteY547" fmla="*/ 171124 h 527124"/>
                  <a:gd name="connsiteX548" fmla="*/ 80268 w 608203"/>
                  <a:gd name="connsiteY548" fmla="*/ 175503 h 527124"/>
                  <a:gd name="connsiteX549" fmla="*/ 76410 w 608203"/>
                  <a:gd name="connsiteY549" fmla="*/ 177048 h 527124"/>
                  <a:gd name="connsiteX550" fmla="*/ 72038 w 608203"/>
                  <a:gd name="connsiteY550" fmla="*/ 175503 h 527124"/>
                  <a:gd name="connsiteX551" fmla="*/ 70495 w 608203"/>
                  <a:gd name="connsiteY551" fmla="*/ 171124 h 527124"/>
                  <a:gd name="connsiteX552" fmla="*/ 70495 w 608203"/>
                  <a:gd name="connsiteY552" fmla="*/ 157216 h 527124"/>
                  <a:gd name="connsiteX553" fmla="*/ 72038 w 608203"/>
                  <a:gd name="connsiteY553" fmla="*/ 152838 h 527124"/>
                  <a:gd name="connsiteX554" fmla="*/ 76410 w 608203"/>
                  <a:gd name="connsiteY554" fmla="*/ 151292 h 527124"/>
                  <a:gd name="connsiteX555" fmla="*/ 38211 w 608203"/>
                  <a:gd name="connsiteY555" fmla="*/ 151292 h 527124"/>
                  <a:gd name="connsiteX556" fmla="*/ 42359 w 608203"/>
                  <a:gd name="connsiteY556" fmla="*/ 152838 h 527124"/>
                  <a:gd name="connsiteX557" fmla="*/ 44174 w 608203"/>
                  <a:gd name="connsiteY557" fmla="*/ 157216 h 527124"/>
                  <a:gd name="connsiteX558" fmla="*/ 44174 w 608203"/>
                  <a:gd name="connsiteY558" fmla="*/ 171124 h 527124"/>
                  <a:gd name="connsiteX559" fmla="*/ 42359 w 608203"/>
                  <a:gd name="connsiteY559" fmla="*/ 175503 h 527124"/>
                  <a:gd name="connsiteX560" fmla="*/ 38211 w 608203"/>
                  <a:gd name="connsiteY560" fmla="*/ 177048 h 527124"/>
                  <a:gd name="connsiteX561" fmla="*/ 34063 w 608203"/>
                  <a:gd name="connsiteY561" fmla="*/ 175503 h 527124"/>
                  <a:gd name="connsiteX562" fmla="*/ 32248 w 608203"/>
                  <a:gd name="connsiteY562" fmla="*/ 171124 h 527124"/>
                  <a:gd name="connsiteX563" fmla="*/ 32248 w 608203"/>
                  <a:gd name="connsiteY563" fmla="*/ 157216 h 527124"/>
                  <a:gd name="connsiteX564" fmla="*/ 34063 w 608203"/>
                  <a:gd name="connsiteY564" fmla="*/ 152838 h 527124"/>
                  <a:gd name="connsiteX565" fmla="*/ 38211 w 608203"/>
                  <a:gd name="connsiteY565" fmla="*/ 151292 h 527124"/>
                  <a:gd name="connsiteX566" fmla="*/ 569992 w 608203"/>
                  <a:gd name="connsiteY566" fmla="*/ 109313 h 527124"/>
                  <a:gd name="connsiteX567" fmla="*/ 568177 w 608203"/>
                  <a:gd name="connsiteY567" fmla="*/ 110858 h 527124"/>
                  <a:gd name="connsiteX568" fmla="*/ 568177 w 608203"/>
                  <a:gd name="connsiteY568" fmla="*/ 126312 h 527124"/>
                  <a:gd name="connsiteX569" fmla="*/ 569992 w 608203"/>
                  <a:gd name="connsiteY569" fmla="*/ 128115 h 527124"/>
                  <a:gd name="connsiteX570" fmla="*/ 571807 w 608203"/>
                  <a:gd name="connsiteY570" fmla="*/ 126312 h 527124"/>
                  <a:gd name="connsiteX571" fmla="*/ 571807 w 608203"/>
                  <a:gd name="connsiteY571" fmla="*/ 110858 h 527124"/>
                  <a:gd name="connsiteX572" fmla="*/ 569992 w 608203"/>
                  <a:gd name="connsiteY572" fmla="*/ 109313 h 527124"/>
                  <a:gd name="connsiteX573" fmla="*/ 493817 w 608203"/>
                  <a:gd name="connsiteY573" fmla="*/ 109313 h 527124"/>
                  <a:gd name="connsiteX574" fmla="*/ 492013 w 608203"/>
                  <a:gd name="connsiteY574" fmla="*/ 110858 h 527124"/>
                  <a:gd name="connsiteX575" fmla="*/ 492013 w 608203"/>
                  <a:gd name="connsiteY575" fmla="*/ 126312 h 527124"/>
                  <a:gd name="connsiteX576" fmla="*/ 493817 w 608203"/>
                  <a:gd name="connsiteY576" fmla="*/ 128115 h 527124"/>
                  <a:gd name="connsiteX577" fmla="*/ 495621 w 608203"/>
                  <a:gd name="connsiteY577" fmla="*/ 126312 h 527124"/>
                  <a:gd name="connsiteX578" fmla="*/ 495621 w 608203"/>
                  <a:gd name="connsiteY578" fmla="*/ 110858 h 527124"/>
                  <a:gd name="connsiteX579" fmla="*/ 493817 w 608203"/>
                  <a:gd name="connsiteY579" fmla="*/ 109313 h 527124"/>
                  <a:gd name="connsiteX580" fmla="*/ 455888 w 608203"/>
                  <a:gd name="connsiteY580" fmla="*/ 109313 h 527124"/>
                  <a:gd name="connsiteX581" fmla="*/ 454073 w 608203"/>
                  <a:gd name="connsiteY581" fmla="*/ 110858 h 527124"/>
                  <a:gd name="connsiteX582" fmla="*/ 454073 w 608203"/>
                  <a:gd name="connsiteY582" fmla="*/ 126312 h 527124"/>
                  <a:gd name="connsiteX583" fmla="*/ 455888 w 608203"/>
                  <a:gd name="connsiteY583" fmla="*/ 128115 h 527124"/>
                  <a:gd name="connsiteX584" fmla="*/ 457703 w 608203"/>
                  <a:gd name="connsiteY584" fmla="*/ 126312 h 527124"/>
                  <a:gd name="connsiteX585" fmla="*/ 457703 w 608203"/>
                  <a:gd name="connsiteY585" fmla="*/ 110858 h 527124"/>
                  <a:gd name="connsiteX586" fmla="*/ 455888 w 608203"/>
                  <a:gd name="connsiteY586" fmla="*/ 109313 h 527124"/>
                  <a:gd name="connsiteX587" fmla="*/ 152280 w 608203"/>
                  <a:gd name="connsiteY587" fmla="*/ 109313 h 527124"/>
                  <a:gd name="connsiteX588" fmla="*/ 150476 w 608203"/>
                  <a:gd name="connsiteY588" fmla="*/ 110858 h 527124"/>
                  <a:gd name="connsiteX589" fmla="*/ 150476 w 608203"/>
                  <a:gd name="connsiteY589" fmla="*/ 126312 h 527124"/>
                  <a:gd name="connsiteX590" fmla="*/ 152280 w 608203"/>
                  <a:gd name="connsiteY590" fmla="*/ 128115 h 527124"/>
                  <a:gd name="connsiteX591" fmla="*/ 154084 w 608203"/>
                  <a:gd name="connsiteY591" fmla="*/ 126312 h 527124"/>
                  <a:gd name="connsiteX592" fmla="*/ 154084 w 608203"/>
                  <a:gd name="connsiteY592" fmla="*/ 110858 h 527124"/>
                  <a:gd name="connsiteX593" fmla="*/ 152280 w 608203"/>
                  <a:gd name="connsiteY593" fmla="*/ 109313 h 527124"/>
                  <a:gd name="connsiteX594" fmla="*/ 114351 w 608203"/>
                  <a:gd name="connsiteY594" fmla="*/ 109313 h 527124"/>
                  <a:gd name="connsiteX595" fmla="*/ 112536 w 608203"/>
                  <a:gd name="connsiteY595" fmla="*/ 110858 h 527124"/>
                  <a:gd name="connsiteX596" fmla="*/ 112536 w 608203"/>
                  <a:gd name="connsiteY596" fmla="*/ 126312 h 527124"/>
                  <a:gd name="connsiteX597" fmla="*/ 114351 w 608203"/>
                  <a:gd name="connsiteY597" fmla="*/ 128115 h 527124"/>
                  <a:gd name="connsiteX598" fmla="*/ 116166 w 608203"/>
                  <a:gd name="connsiteY598" fmla="*/ 126312 h 527124"/>
                  <a:gd name="connsiteX599" fmla="*/ 116166 w 608203"/>
                  <a:gd name="connsiteY599" fmla="*/ 110858 h 527124"/>
                  <a:gd name="connsiteX600" fmla="*/ 114351 w 608203"/>
                  <a:gd name="connsiteY600" fmla="*/ 109313 h 527124"/>
                  <a:gd name="connsiteX601" fmla="*/ 38211 w 608203"/>
                  <a:gd name="connsiteY601" fmla="*/ 109313 h 527124"/>
                  <a:gd name="connsiteX602" fmla="*/ 36396 w 608203"/>
                  <a:gd name="connsiteY602" fmla="*/ 110858 h 527124"/>
                  <a:gd name="connsiteX603" fmla="*/ 36396 w 608203"/>
                  <a:gd name="connsiteY603" fmla="*/ 126312 h 527124"/>
                  <a:gd name="connsiteX604" fmla="*/ 38211 w 608203"/>
                  <a:gd name="connsiteY604" fmla="*/ 128115 h 527124"/>
                  <a:gd name="connsiteX605" fmla="*/ 40026 w 608203"/>
                  <a:gd name="connsiteY605" fmla="*/ 126312 h 527124"/>
                  <a:gd name="connsiteX606" fmla="*/ 40026 w 608203"/>
                  <a:gd name="connsiteY606" fmla="*/ 110858 h 527124"/>
                  <a:gd name="connsiteX607" fmla="*/ 38211 w 608203"/>
                  <a:gd name="connsiteY607" fmla="*/ 109313 h 527124"/>
                  <a:gd name="connsiteX608" fmla="*/ 417689 w 608203"/>
                  <a:gd name="connsiteY608" fmla="*/ 109310 h 527124"/>
                  <a:gd name="connsiteX609" fmla="*/ 415889 w 608203"/>
                  <a:gd name="connsiteY609" fmla="*/ 110854 h 527124"/>
                  <a:gd name="connsiteX610" fmla="*/ 415889 w 608203"/>
                  <a:gd name="connsiteY610" fmla="*/ 126292 h 527124"/>
                  <a:gd name="connsiteX611" fmla="*/ 417689 w 608203"/>
                  <a:gd name="connsiteY611" fmla="*/ 128093 h 527124"/>
                  <a:gd name="connsiteX612" fmla="*/ 419489 w 608203"/>
                  <a:gd name="connsiteY612" fmla="*/ 126292 h 527124"/>
                  <a:gd name="connsiteX613" fmla="*/ 419489 w 608203"/>
                  <a:gd name="connsiteY613" fmla="*/ 110854 h 527124"/>
                  <a:gd name="connsiteX614" fmla="*/ 417689 w 608203"/>
                  <a:gd name="connsiteY614" fmla="*/ 109310 h 527124"/>
                  <a:gd name="connsiteX615" fmla="*/ 569992 w 608203"/>
                  <a:gd name="connsiteY615" fmla="*/ 105707 h 527124"/>
                  <a:gd name="connsiteX616" fmla="*/ 574140 w 608203"/>
                  <a:gd name="connsiteY616" fmla="*/ 107253 h 527124"/>
                  <a:gd name="connsiteX617" fmla="*/ 575955 w 608203"/>
                  <a:gd name="connsiteY617" fmla="*/ 111631 h 527124"/>
                  <a:gd name="connsiteX618" fmla="*/ 575955 w 608203"/>
                  <a:gd name="connsiteY618" fmla="*/ 125797 h 527124"/>
                  <a:gd name="connsiteX619" fmla="*/ 574140 w 608203"/>
                  <a:gd name="connsiteY619" fmla="*/ 129918 h 527124"/>
                  <a:gd name="connsiteX620" fmla="*/ 569992 w 608203"/>
                  <a:gd name="connsiteY620" fmla="*/ 131463 h 527124"/>
                  <a:gd name="connsiteX621" fmla="*/ 565844 w 608203"/>
                  <a:gd name="connsiteY621" fmla="*/ 129918 h 527124"/>
                  <a:gd name="connsiteX622" fmla="*/ 564029 w 608203"/>
                  <a:gd name="connsiteY622" fmla="*/ 125797 h 527124"/>
                  <a:gd name="connsiteX623" fmla="*/ 564029 w 608203"/>
                  <a:gd name="connsiteY623" fmla="*/ 111631 h 527124"/>
                  <a:gd name="connsiteX624" fmla="*/ 565844 w 608203"/>
                  <a:gd name="connsiteY624" fmla="*/ 107253 h 527124"/>
                  <a:gd name="connsiteX625" fmla="*/ 569992 w 608203"/>
                  <a:gd name="connsiteY625" fmla="*/ 105707 h 527124"/>
                  <a:gd name="connsiteX626" fmla="*/ 529946 w 608203"/>
                  <a:gd name="connsiteY626" fmla="*/ 105707 h 527124"/>
                  <a:gd name="connsiteX627" fmla="*/ 534109 w 608203"/>
                  <a:gd name="connsiteY627" fmla="*/ 105707 h 527124"/>
                  <a:gd name="connsiteX628" fmla="*/ 534109 w 608203"/>
                  <a:gd name="connsiteY628" fmla="*/ 131463 h 527124"/>
                  <a:gd name="connsiteX629" fmla="*/ 529946 w 608203"/>
                  <a:gd name="connsiteY629" fmla="*/ 131463 h 527124"/>
                  <a:gd name="connsiteX630" fmla="*/ 493817 w 608203"/>
                  <a:gd name="connsiteY630" fmla="*/ 105707 h 527124"/>
                  <a:gd name="connsiteX631" fmla="*/ 497940 w 608203"/>
                  <a:gd name="connsiteY631" fmla="*/ 107253 h 527124"/>
                  <a:gd name="connsiteX632" fmla="*/ 499744 w 608203"/>
                  <a:gd name="connsiteY632" fmla="*/ 111631 h 527124"/>
                  <a:gd name="connsiteX633" fmla="*/ 499744 w 608203"/>
                  <a:gd name="connsiteY633" fmla="*/ 125797 h 527124"/>
                  <a:gd name="connsiteX634" fmla="*/ 497940 w 608203"/>
                  <a:gd name="connsiteY634" fmla="*/ 129918 h 527124"/>
                  <a:gd name="connsiteX635" fmla="*/ 493817 w 608203"/>
                  <a:gd name="connsiteY635" fmla="*/ 131463 h 527124"/>
                  <a:gd name="connsiteX636" fmla="*/ 489693 w 608203"/>
                  <a:gd name="connsiteY636" fmla="*/ 129918 h 527124"/>
                  <a:gd name="connsiteX637" fmla="*/ 487889 w 608203"/>
                  <a:gd name="connsiteY637" fmla="*/ 125797 h 527124"/>
                  <a:gd name="connsiteX638" fmla="*/ 487889 w 608203"/>
                  <a:gd name="connsiteY638" fmla="*/ 111631 h 527124"/>
                  <a:gd name="connsiteX639" fmla="*/ 489693 w 608203"/>
                  <a:gd name="connsiteY639" fmla="*/ 107253 h 527124"/>
                  <a:gd name="connsiteX640" fmla="*/ 493817 w 608203"/>
                  <a:gd name="connsiteY640" fmla="*/ 105707 h 527124"/>
                  <a:gd name="connsiteX641" fmla="*/ 455888 w 608203"/>
                  <a:gd name="connsiteY641" fmla="*/ 105707 h 527124"/>
                  <a:gd name="connsiteX642" fmla="*/ 460036 w 608203"/>
                  <a:gd name="connsiteY642" fmla="*/ 107253 h 527124"/>
                  <a:gd name="connsiteX643" fmla="*/ 461851 w 608203"/>
                  <a:gd name="connsiteY643" fmla="*/ 111631 h 527124"/>
                  <a:gd name="connsiteX644" fmla="*/ 461851 w 608203"/>
                  <a:gd name="connsiteY644" fmla="*/ 125797 h 527124"/>
                  <a:gd name="connsiteX645" fmla="*/ 460036 w 608203"/>
                  <a:gd name="connsiteY645" fmla="*/ 129918 h 527124"/>
                  <a:gd name="connsiteX646" fmla="*/ 455888 w 608203"/>
                  <a:gd name="connsiteY646" fmla="*/ 131463 h 527124"/>
                  <a:gd name="connsiteX647" fmla="*/ 451740 w 608203"/>
                  <a:gd name="connsiteY647" fmla="*/ 129918 h 527124"/>
                  <a:gd name="connsiteX648" fmla="*/ 449925 w 608203"/>
                  <a:gd name="connsiteY648" fmla="*/ 125797 h 527124"/>
                  <a:gd name="connsiteX649" fmla="*/ 449925 w 608203"/>
                  <a:gd name="connsiteY649" fmla="*/ 111631 h 527124"/>
                  <a:gd name="connsiteX650" fmla="*/ 451740 w 608203"/>
                  <a:gd name="connsiteY650" fmla="*/ 107253 h 527124"/>
                  <a:gd name="connsiteX651" fmla="*/ 455888 w 608203"/>
                  <a:gd name="connsiteY651" fmla="*/ 105707 h 527124"/>
                  <a:gd name="connsiteX652" fmla="*/ 417689 w 608203"/>
                  <a:gd name="connsiteY652" fmla="*/ 105707 h 527124"/>
                  <a:gd name="connsiteX653" fmla="*/ 421804 w 608203"/>
                  <a:gd name="connsiteY653" fmla="*/ 107251 h 527124"/>
                  <a:gd name="connsiteX654" fmla="*/ 423604 w 608203"/>
                  <a:gd name="connsiteY654" fmla="*/ 111625 h 527124"/>
                  <a:gd name="connsiteX655" fmla="*/ 423604 w 608203"/>
                  <a:gd name="connsiteY655" fmla="*/ 125778 h 527124"/>
                  <a:gd name="connsiteX656" fmla="*/ 421804 w 608203"/>
                  <a:gd name="connsiteY656" fmla="*/ 129895 h 527124"/>
                  <a:gd name="connsiteX657" fmla="*/ 418718 w 608203"/>
                  <a:gd name="connsiteY657" fmla="*/ 131181 h 527124"/>
                  <a:gd name="connsiteX658" fmla="*/ 412031 w 608203"/>
                  <a:gd name="connsiteY658" fmla="*/ 120117 h 527124"/>
                  <a:gd name="connsiteX659" fmla="*/ 412031 w 608203"/>
                  <a:gd name="connsiteY659" fmla="*/ 111625 h 527124"/>
                  <a:gd name="connsiteX660" fmla="*/ 413574 w 608203"/>
                  <a:gd name="connsiteY660" fmla="*/ 107251 h 527124"/>
                  <a:gd name="connsiteX661" fmla="*/ 417689 w 608203"/>
                  <a:gd name="connsiteY661" fmla="*/ 105707 h 527124"/>
                  <a:gd name="connsiteX662" fmla="*/ 152280 w 608203"/>
                  <a:gd name="connsiteY662" fmla="*/ 105707 h 527124"/>
                  <a:gd name="connsiteX663" fmla="*/ 156404 w 608203"/>
                  <a:gd name="connsiteY663" fmla="*/ 107253 h 527124"/>
                  <a:gd name="connsiteX664" fmla="*/ 158208 w 608203"/>
                  <a:gd name="connsiteY664" fmla="*/ 111631 h 527124"/>
                  <a:gd name="connsiteX665" fmla="*/ 158208 w 608203"/>
                  <a:gd name="connsiteY665" fmla="*/ 125797 h 527124"/>
                  <a:gd name="connsiteX666" fmla="*/ 156404 w 608203"/>
                  <a:gd name="connsiteY666" fmla="*/ 129918 h 527124"/>
                  <a:gd name="connsiteX667" fmla="*/ 152280 w 608203"/>
                  <a:gd name="connsiteY667" fmla="*/ 131463 h 527124"/>
                  <a:gd name="connsiteX668" fmla="*/ 148157 w 608203"/>
                  <a:gd name="connsiteY668" fmla="*/ 129918 h 527124"/>
                  <a:gd name="connsiteX669" fmla="*/ 146353 w 608203"/>
                  <a:gd name="connsiteY669" fmla="*/ 125797 h 527124"/>
                  <a:gd name="connsiteX670" fmla="*/ 146353 w 608203"/>
                  <a:gd name="connsiteY670" fmla="*/ 111631 h 527124"/>
                  <a:gd name="connsiteX671" fmla="*/ 148157 w 608203"/>
                  <a:gd name="connsiteY671" fmla="*/ 107253 h 527124"/>
                  <a:gd name="connsiteX672" fmla="*/ 152280 w 608203"/>
                  <a:gd name="connsiteY672" fmla="*/ 105707 h 527124"/>
                  <a:gd name="connsiteX673" fmla="*/ 114351 w 608203"/>
                  <a:gd name="connsiteY673" fmla="*/ 105707 h 527124"/>
                  <a:gd name="connsiteX674" fmla="*/ 118499 w 608203"/>
                  <a:gd name="connsiteY674" fmla="*/ 107253 h 527124"/>
                  <a:gd name="connsiteX675" fmla="*/ 120314 w 608203"/>
                  <a:gd name="connsiteY675" fmla="*/ 111631 h 527124"/>
                  <a:gd name="connsiteX676" fmla="*/ 120314 w 608203"/>
                  <a:gd name="connsiteY676" fmla="*/ 125797 h 527124"/>
                  <a:gd name="connsiteX677" fmla="*/ 118499 w 608203"/>
                  <a:gd name="connsiteY677" fmla="*/ 129918 h 527124"/>
                  <a:gd name="connsiteX678" fmla="*/ 114351 w 608203"/>
                  <a:gd name="connsiteY678" fmla="*/ 131463 h 527124"/>
                  <a:gd name="connsiteX679" fmla="*/ 110203 w 608203"/>
                  <a:gd name="connsiteY679" fmla="*/ 129918 h 527124"/>
                  <a:gd name="connsiteX680" fmla="*/ 108388 w 608203"/>
                  <a:gd name="connsiteY680" fmla="*/ 125797 h 527124"/>
                  <a:gd name="connsiteX681" fmla="*/ 108388 w 608203"/>
                  <a:gd name="connsiteY681" fmla="*/ 111631 h 527124"/>
                  <a:gd name="connsiteX682" fmla="*/ 110203 w 608203"/>
                  <a:gd name="connsiteY682" fmla="*/ 107253 h 527124"/>
                  <a:gd name="connsiteX683" fmla="*/ 114351 w 608203"/>
                  <a:gd name="connsiteY683" fmla="*/ 105707 h 527124"/>
                  <a:gd name="connsiteX684" fmla="*/ 74094 w 608203"/>
                  <a:gd name="connsiteY684" fmla="*/ 105707 h 527124"/>
                  <a:gd name="connsiteX685" fmla="*/ 78187 w 608203"/>
                  <a:gd name="connsiteY685" fmla="*/ 105707 h 527124"/>
                  <a:gd name="connsiteX686" fmla="*/ 78187 w 608203"/>
                  <a:gd name="connsiteY686" fmla="*/ 131463 h 527124"/>
                  <a:gd name="connsiteX687" fmla="*/ 74094 w 608203"/>
                  <a:gd name="connsiteY687" fmla="*/ 131463 h 527124"/>
                  <a:gd name="connsiteX688" fmla="*/ 38211 w 608203"/>
                  <a:gd name="connsiteY688" fmla="*/ 105707 h 527124"/>
                  <a:gd name="connsiteX689" fmla="*/ 42359 w 608203"/>
                  <a:gd name="connsiteY689" fmla="*/ 107253 h 527124"/>
                  <a:gd name="connsiteX690" fmla="*/ 44174 w 608203"/>
                  <a:gd name="connsiteY690" fmla="*/ 111631 h 527124"/>
                  <a:gd name="connsiteX691" fmla="*/ 44174 w 608203"/>
                  <a:gd name="connsiteY691" fmla="*/ 125797 h 527124"/>
                  <a:gd name="connsiteX692" fmla="*/ 42359 w 608203"/>
                  <a:gd name="connsiteY692" fmla="*/ 129918 h 527124"/>
                  <a:gd name="connsiteX693" fmla="*/ 38211 w 608203"/>
                  <a:gd name="connsiteY693" fmla="*/ 131463 h 527124"/>
                  <a:gd name="connsiteX694" fmla="*/ 34063 w 608203"/>
                  <a:gd name="connsiteY694" fmla="*/ 129918 h 527124"/>
                  <a:gd name="connsiteX695" fmla="*/ 32248 w 608203"/>
                  <a:gd name="connsiteY695" fmla="*/ 125797 h 527124"/>
                  <a:gd name="connsiteX696" fmla="*/ 32248 w 608203"/>
                  <a:gd name="connsiteY696" fmla="*/ 111631 h 527124"/>
                  <a:gd name="connsiteX697" fmla="*/ 34063 w 608203"/>
                  <a:gd name="connsiteY697" fmla="*/ 107253 h 527124"/>
                  <a:gd name="connsiteX698" fmla="*/ 38211 w 608203"/>
                  <a:gd name="connsiteY698" fmla="*/ 105707 h 527124"/>
                  <a:gd name="connsiteX699" fmla="*/ 304101 w 608203"/>
                  <a:gd name="connsiteY699" fmla="*/ 76775 h 527124"/>
                  <a:gd name="connsiteX700" fmla="*/ 421557 w 608203"/>
                  <a:gd name="connsiteY700" fmla="*/ 194067 h 527124"/>
                  <a:gd name="connsiteX701" fmla="*/ 304101 w 608203"/>
                  <a:gd name="connsiteY701" fmla="*/ 311617 h 527124"/>
                  <a:gd name="connsiteX702" fmla="*/ 186645 w 608203"/>
                  <a:gd name="connsiteY702" fmla="*/ 194067 h 527124"/>
                  <a:gd name="connsiteX703" fmla="*/ 304101 w 608203"/>
                  <a:gd name="connsiteY703" fmla="*/ 194067 h 527124"/>
                  <a:gd name="connsiteX704" fmla="*/ 532028 w 608203"/>
                  <a:gd name="connsiteY704" fmla="*/ 62130 h 527124"/>
                  <a:gd name="connsiteX705" fmla="*/ 530213 w 608203"/>
                  <a:gd name="connsiteY705" fmla="*/ 63932 h 527124"/>
                  <a:gd name="connsiteX706" fmla="*/ 530213 w 608203"/>
                  <a:gd name="connsiteY706" fmla="*/ 79386 h 527124"/>
                  <a:gd name="connsiteX707" fmla="*/ 532028 w 608203"/>
                  <a:gd name="connsiteY707" fmla="*/ 80931 h 527124"/>
                  <a:gd name="connsiteX708" fmla="*/ 533843 w 608203"/>
                  <a:gd name="connsiteY708" fmla="*/ 79386 h 527124"/>
                  <a:gd name="connsiteX709" fmla="*/ 533843 w 608203"/>
                  <a:gd name="connsiteY709" fmla="*/ 63932 h 527124"/>
                  <a:gd name="connsiteX710" fmla="*/ 532028 w 608203"/>
                  <a:gd name="connsiteY710" fmla="*/ 62130 h 527124"/>
                  <a:gd name="connsiteX711" fmla="*/ 379713 w 608203"/>
                  <a:gd name="connsiteY711" fmla="*/ 62130 h 527124"/>
                  <a:gd name="connsiteX712" fmla="*/ 377909 w 608203"/>
                  <a:gd name="connsiteY712" fmla="*/ 63932 h 527124"/>
                  <a:gd name="connsiteX713" fmla="*/ 377909 w 608203"/>
                  <a:gd name="connsiteY713" fmla="*/ 79386 h 527124"/>
                  <a:gd name="connsiteX714" fmla="*/ 379713 w 608203"/>
                  <a:gd name="connsiteY714" fmla="*/ 80931 h 527124"/>
                  <a:gd name="connsiteX715" fmla="*/ 381517 w 608203"/>
                  <a:gd name="connsiteY715" fmla="*/ 79386 h 527124"/>
                  <a:gd name="connsiteX716" fmla="*/ 381517 w 608203"/>
                  <a:gd name="connsiteY716" fmla="*/ 63932 h 527124"/>
                  <a:gd name="connsiteX717" fmla="*/ 379713 w 608203"/>
                  <a:gd name="connsiteY717" fmla="*/ 62130 h 527124"/>
                  <a:gd name="connsiteX718" fmla="*/ 76410 w 608203"/>
                  <a:gd name="connsiteY718" fmla="*/ 62130 h 527124"/>
                  <a:gd name="connsiteX719" fmla="*/ 74610 w 608203"/>
                  <a:gd name="connsiteY719" fmla="*/ 63932 h 527124"/>
                  <a:gd name="connsiteX720" fmla="*/ 74610 w 608203"/>
                  <a:gd name="connsiteY720" fmla="*/ 79386 h 527124"/>
                  <a:gd name="connsiteX721" fmla="*/ 76410 w 608203"/>
                  <a:gd name="connsiteY721" fmla="*/ 80931 h 527124"/>
                  <a:gd name="connsiteX722" fmla="*/ 77953 w 608203"/>
                  <a:gd name="connsiteY722" fmla="*/ 79386 h 527124"/>
                  <a:gd name="connsiteX723" fmla="*/ 77953 w 608203"/>
                  <a:gd name="connsiteY723" fmla="*/ 63932 h 527124"/>
                  <a:gd name="connsiteX724" fmla="*/ 76410 w 608203"/>
                  <a:gd name="connsiteY724" fmla="*/ 62130 h 527124"/>
                  <a:gd name="connsiteX725" fmla="*/ 567910 w 608203"/>
                  <a:gd name="connsiteY725" fmla="*/ 58781 h 527124"/>
                  <a:gd name="connsiteX726" fmla="*/ 572073 w 608203"/>
                  <a:gd name="connsiteY726" fmla="*/ 58781 h 527124"/>
                  <a:gd name="connsiteX727" fmla="*/ 572073 w 608203"/>
                  <a:gd name="connsiteY727" fmla="*/ 84537 h 527124"/>
                  <a:gd name="connsiteX728" fmla="*/ 567910 w 608203"/>
                  <a:gd name="connsiteY728" fmla="*/ 84537 h 527124"/>
                  <a:gd name="connsiteX729" fmla="*/ 532028 w 608203"/>
                  <a:gd name="connsiteY729" fmla="*/ 58781 h 527124"/>
                  <a:gd name="connsiteX730" fmla="*/ 536176 w 608203"/>
                  <a:gd name="connsiteY730" fmla="*/ 60327 h 527124"/>
                  <a:gd name="connsiteX731" fmla="*/ 537991 w 608203"/>
                  <a:gd name="connsiteY731" fmla="*/ 64705 h 527124"/>
                  <a:gd name="connsiteX732" fmla="*/ 537991 w 608203"/>
                  <a:gd name="connsiteY732" fmla="*/ 78613 h 527124"/>
                  <a:gd name="connsiteX733" fmla="*/ 536176 w 608203"/>
                  <a:gd name="connsiteY733" fmla="*/ 82992 h 527124"/>
                  <a:gd name="connsiteX734" fmla="*/ 532028 w 608203"/>
                  <a:gd name="connsiteY734" fmla="*/ 84537 h 527124"/>
                  <a:gd name="connsiteX735" fmla="*/ 527880 w 608203"/>
                  <a:gd name="connsiteY735" fmla="*/ 82992 h 527124"/>
                  <a:gd name="connsiteX736" fmla="*/ 526065 w 608203"/>
                  <a:gd name="connsiteY736" fmla="*/ 78613 h 527124"/>
                  <a:gd name="connsiteX737" fmla="*/ 526065 w 608203"/>
                  <a:gd name="connsiteY737" fmla="*/ 64705 h 527124"/>
                  <a:gd name="connsiteX738" fmla="*/ 527880 w 608203"/>
                  <a:gd name="connsiteY738" fmla="*/ 60327 h 527124"/>
                  <a:gd name="connsiteX739" fmla="*/ 532028 w 608203"/>
                  <a:gd name="connsiteY739" fmla="*/ 58781 h 527124"/>
                  <a:gd name="connsiteX740" fmla="*/ 491770 w 608203"/>
                  <a:gd name="connsiteY740" fmla="*/ 58781 h 527124"/>
                  <a:gd name="connsiteX741" fmla="*/ 495863 w 608203"/>
                  <a:gd name="connsiteY741" fmla="*/ 58781 h 527124"/>
                  <a:gd name="connsiteX742" fmla="*/ 495863 w 608203"/>
                  <a:gd name="connsiteY742" fmla="*/ 84537 h 527124"/>
                  <a:gd name="connsiteX743" fmla="*/ 491770 w 608203"/>
                  <a:gd name="connsiteY743" fmla="*/ 84537 h 527124"/>
                  <a:gd name="connsiteX744" fmla="*/ 453806 w 608203"/>
                  <a:gd name="connsiteY744" fmla="*/ 58781 h 527124"/>
                  <a:gd name="connsiteX745" fmla="*/ 457969 w 608203"/>
                  <a:gd name="connsiteY745" fmla="*/ 58781 h 527124"/>
                  <a:gd name="connsiteX746" fmla="*/ 457969 w 608203"/>
                  <a:gd name="connsiteY746" fmla="*/ 84537 h 527124"/>
                  <a:gd name="connsiteX747" fmla="*/ 453806 w 608203"/>
                  <a:gd name="connsiteY747" fmla="*/ 84537 h 527124"/>
                  <a:gd name="connsiteX748" fmla="*/ 415630 w 608203"/>
                  <a:gd name="connsiteY748" fmla="*/ 58781 h 527124"/>
                  <a:gd name="connsiteX749" fmla="*/ 419723 w 608203"/>
                  <a:gd name="connsiteY749" fmla="*/ 58781 h 527124"/>
                  <a:gd name="connsiteX750" fmla="*/ 419723 w 608203"/>
                  <a:gd name="connsiteY750" fmla="*/ 84537 h 527124"/>
                  <a:gd name="connsiteX751" fmla="*/ 415630 w 608203"/>
                  <a:gd name="connsiteY751" fmla="*/ 84537 h 527124"/>
                  <a:gd name="connsiteX752" fmla="*/ 379713 w 608203"/>
                  <a:gd name="connsiteY752" fmla="*/ 58781 h 527124"/>
                  <a:gd name="connsiteX753" fmla="*/ 383836 w 608203"/>
                  <a:gd name="connsiteY753" fmla="*/ 60327 h 527124"/>
                  <a:gd name="connsiteX754" fmla="*/ 385640 w 608203"/>
                  <a:gd name="connsiteY754" fmla="*/ 64705 h 527124"/>
                  <a:gd name="connsiteX755" fmla="*/ 385640 w 608203"/>
                  <a:gd name="connsiteY755" fmla="*/ 78613 h 527124"/>
                  <a:gd name="connsiteX756" fmla="*/ 383836 w 608203"/>
                  <a:gd name="connsiteY756" fmla="*/ 82992 h 527124"/>
                  <a:gd name="connsiteX757" fmla="*/ 379713 w 608203"/>
                  <a:gd name="connsiteY757" fmla="*/ 84537 h 527124"/>
                  <a:gd name="connsiteX758" fmla="*/ 375589 w 608203"/>
                  <a:gd name="connsiteY758" fmla="*/ 82992 h 527124"/>
                  <a:gd name="connsiteX759" fmla="*/ 373785 w 608203"/>
                  <a:gd name="connsiteY759" fmla="*/ 78613 h 527124"/>
                  <a:gd name="connsiteX760" fmla="*/ 373785 w 608203"/>
                  <a:gd name="connsiteY760" fmla="*/ 64705 h 527124"/>
                  <a:gd name="connsiteX761" fmla="*/ 375589 w 608203"/>
                  <a:gd name="connsiteY761" fmla="*/ 60327 h 527124"/>
                  <a:gd name="connsiteX762" fmla="*/ 379713 w 608203"/>
                  <a:gd name="connsiteY762" fmla="*/ 58781 h 527124"/>
                  <a:gd name="connsiteX763" fmla="*/ 188480 w 608203"/>
                  <a:gd name="connsiteY763" fmla="*/ 58781 h 527124"/>
                  <a:gd name="connsiteX764" fmla="*/ 192573 w 608203"/>
                  <a:gd name="connsiteY764" fmla="*/ 58781 h 527124"/>
                  <a:gd name="connsiteX765" fmla="*/ 192573 w 608203"/>
                  <a:gd name="connsiteY765" fmla="*/ 84537 h 527124"/>
                  <a:gd name="connsiteX766" fmla="*/ 188480 w 608203"/>
                  <a:gd name="connsiteY766" fmla="*/ 84537 h 527124"/>
                  <a:gd name="connsiteX767" fmla="*/ 150234 w 608203"/>
                  <a:gd name="connsiteY767" fmla="*/ 58781 h 527124"/>
                  <a:gd name="connsiteX768" fmla="*/ 154397 w 608203"/>
                  <a:gd name="connsiteY768" fmla="*/ 58781 h 527124"/>
                  <a:gd name="connsiteX769" fmla="*/ 154397 w 608203"/>
                  <a:gd name="connsiteY769" fmla="*/ 84537 h 527124"/>
                  <a:gd name="connsiteX770" fmla="*/ 150234 w 608203"/>
                  <a:gd name="connsiteY770" fmla="*/ 84537 h 527124"/>
                  <a:gd name="connsiteX771" fmla="*/ 112270 w 608203"/>
                  <a:gd name="connsiteY771" fmla="*/ 58781 h 527124"/>
                  <a:gd name="connsiteX772" fmla="*/ 116433 w 608203"/>
                  <a:gd name="connsiteY772" fmla="*/ 58781 h 527124"/>
                  <a:gd name="connsiteX773" fmla="*/ 116433 w 608203"/>
                  <a:gd name="connsiteY773" fmla="*/ 84537 h 527124"/>
                  <a:gd name="connsiteX774" fmla="*/ 112270 w 608203"/>
                  <a:gd name="connsiteY774" fmla="*/ 84537 h 527124"/>
                  <a:gd name="connsiteX775" fmla="*/ 76410 w 608203"/>
                  <a:gd name="connsiteY775" fmla="*/ 58781 h 527124"/>
                  <a:gd name="connsiteX776" fmla="*/ 80268 w 608203"/>
                  <a:gd name="connsiteY776" fmla="*/ 60327 h 527124"/>
                  <a:gd name="connsiteX777" fmla="*/ 82068 w 608203"/>
                  <a:gd name="connsiteY777" fmla="*/ 64705 h 527124"/>
                  <a:gd name="connsiteX778" fmla="*/ 82068 w 608203"/>
                  <a:gd name="connsiteY778" fmla="*/ 78613 h 527124"/>
                  <a:gd name="connsiteX779" fmla="*/ 80268 w 608203"/>
                  <a:gd name="connsiteY779" fmla="*/ 82992 h 527124"/>
                  <a:gd name="connsiteX780" fmla="*/ 76410 w 608203"/>
                  <a:gd name="connsiteY780" fmla="*/ 84537 h 527124"/>
                  <a:gd name="connsiteX781" fmla="*/ 72038 w 608203"/>
                  <a:gd name="connsiteY781" fmla="*/ 82992 h 527124"/>
                  <a:gd name="connsiteX782" fmla="*/ 70495 w 608203"/>
                  <a:gd name="connsiteY782" fmla="*/ 78613 h 527124"/>
                  <a:gd name="connsiteX783" fmla="*/ 70495 w 608203"/>
                  <a:gd name="connsiteY783" fmla="*/ 64705 h 527124"/>
                  <a:gd name="connsiteX784" fmla="*/ 72038 w 608203"/>
                  <a:gd name="connsiteY784" fmla="*/ 60327 h 527124"/>
                  <a:gd name="connsiteX785" fmla="*/ 76410 w 608203"/>
                  <a:gd name="connsiteY785" fmla="*/ 58781 h 527124"/>
                  <a:gd name="connsiteX786" fmla="*/ 36129 w 608203"/>
                  <a:gd name="connsiteY786" fmla="*/ 58781 h 527124"/>
                  <a:gd name="connsiteX787" fmla="*/ 40292 w 608203"/>
                  <a:gd name="connsiteY787" fmla="*/ 58781 h 527124"/>
                  <a:gd name="connsiteX788" fmla="*/ 40292 w 608203"/>
                  <a:gd name="connsiteY788" fmla="*/ 84537 h 527124"/>
                  <a:gd name="connsiteX789" fmla="*/ 36129 w 608203"/>
                  <a:gd name="connsiteY789" fmla="*/ 84537 h 527124"/>
                  <a:gd name="connsiteX790" fmla="*/ 282685 w 608203"/>
                  <a:gd name="connsiteY790" fmla="*/ 55394 h 527124"/>
                  <a:gd name="connsiteX791" fmla="*/ 282685 w 608203"/>
                  <a:gd name="connsiteY791" fmla="*/ 172674 h 527124"/>
                  <a:gd name="connsiteX792" fmla="*/ 165194 w 608203"/>
                  <a:gd name="connsiteY792" fmla="*/ 172674 h 527124"/>
                  <a:gd name="connsiteX793" fmla="*/ 282685 w 608203"/>
                  <a:gd name="connsiteY793" fmla="*/ 55394 h 527124"/>
                  <a:gd name="connsiteX794" fmla="*/ 568190 w 608203"/>
                  <a:gd name="connsiteY794" fmla="*/ 23972 h 527124"/>
                  <a:gd name="connsiteX795" fmla="*/ 568190 w 608203"/>
                  <a:gd name="connsiteY795" fmla="*/ 33767 h 527124"/>
                  <a:gd name="connsiteX796" fmla="*/ 569997 w 608203"/>
                  <a:gd name="connsiteY796" fmla="*/ 35571 h 527124"/>
                  <a:gd name="connsiteX797" fmla="*/ 571804 w 608203"/>
                  <a:gd name="connsiteY797" fmla="*/ 33767 h 527124"/>
                  <a:gd name="connsiteX798" fmla="*/ 571804 w 608203"/>
                  <a:gd name="connsiteY798" fmla="*/ 26034 h 527124"/>
                  <a:gd name="connsiteX799" fmla="*/ 568190 w 608203"/>
                  <a:gd name="connsiteY799" fmla="*/ 23972 h 527124"/>
                  <a:gd name="connsiteX800" fmla="*/ 40013 w 608203"/>
                  <a:gd name="connsiteY800" fmla="*/ 23972 h 527124"/>
                  <a:gd name="connsiteX801" fmla="*/ 36399 w 608203"/>
                  <a:gd name="connsiteY801" fmla="*/ 26034 h 527124"/>
                  <a:gd name="connsiteX802" fmla="*/ 36399 w 608203"/>
                  <a:gd name="connsiteY802" fmla="*/ 33767 h 527124"/>
                  <a:gd name="connsiteX803" fmla="*/ 38206 w 608203"/>
                  <a:gd name="connsiteY803" fmla="*/ 35313 h 527124"/>
                  <a:gd name="connsiteX804" fmla="*/ 40013 w 608203"/>
                  <a:gd name="connsiteY804" fmla="*/ 33767 h 527124"/>
                  <a:gd name="connsiteX805" fmla="*/ 530242 w 608203"/>
                  <a:gd name="connsiteY805" fmla="*/ 21394 h 527124"/>
                  <a:gd name="connsiteX806" fmla="*/ 530242 w 608203"/>
                  <a:gd name="connsiteY806" fmla="*/ 33767 h 527124"/>
                  <a:gd name="connsiteX807" fmla="*/ 532049 w 608203"/>
                  <a:gd name="connsiteY807" fmla="*/ 35571 h 527124"/>
                  <a:gd name="connsiteX808" fmla="*/ 533856 w 608203"/>
                  <a:gd name="connsiteY808" fmla="*/ 33767 h 527124"/>
                  <a:gd name="connsiteX809" fmla="*/ 533856 w 608203"/>
                  <a:gd name="connsiteY809" fmla="*/ 21394 h 527124"/>
                  <a:gd name="connsiteX810" fmla="*/ 492035 w 608203"/>
                  <a:gd name="connsiteY810" fmla="*/ 21394 h 527124"/>
                  <a:gd name="connsiteX811" fmla="*/ 492035 w 608203"/>
                  <a:gd name="connsiteY811" fmla="*/ 33767 h 527124"/>
                  <a:gd name="connsiteX812" fmla="*/ 493842 w 608203"/>
                  <a:gd name="connsiteY812" fmla="*/ 35571 h 527124"/>
                  <a:gd name="connsiteX813" fmla="*/ 495650 w 608203"/>
                  <a:gd name="connsiteY813" fmla="*/ 33767 h 527124"/>
                  <a:gd name="connsiteX814" fmla="*/ 495650 w 608203"/>
                  <a:gd name="connsiteY814" fmla="*/ 21394 h 527124"/>
                  <a:gd name="connsiteX815" fmla="*/ 454087 w 608203"/>
                  <a:gd name="connsiteY815" fmla="*/ 21394 h 527124"/>
                  <a:gd name="connsiteX816" fmla="*/ 454087 w 608203"/>
                  <a:gd name="connsiteY816" fmla="*/ 33767 h 527124"/>
                  <a:gd name="connsiteX817" fmla="*/ 455894 w 608203"/>
                  <a:gd name="connsiteY817" fmla="*/ 35571 h 527124"/>
                  <a:gd name="connsiteX818" fmla="*/ 457701 w 608203"/>
                  <a:gd name="connsiteY818" fmla="*/ 33767 h 527124"/>
                  <a:gd name="connsiteX819" fmla="*/ 457701 w 608203"/>
                  <a:gd name="connsiteY819" fmla="*/ 21394 h 527124"/>
                  <a:gd name="connsiteX820" fmla="*/ 415881 w 608203"/>
                  <a:gd name="connsiteY820" fmla="*/ 21394 h 527124"/>
                  <a:gd name="connsiteX821" fmla="*/ 415881 w 608203"/>
                  <a:gd name="connsiteY821" fmla="*/ 33767 h 527124"/>
                  <a:gd name="connsiteX822" fmla="*/ 417688 w 608203"/>
                  <a:gd name="connsiteY822" fmla="*/ 35571 h 527124"/>
                  <a:gd name="connsiteX823" fmla="*/ 419495 w 608203"/>
                  <a:gd name="connsiteY823" fmla="*/ 33767 h 527124"/>
                  <a:gd name="connsiteX824" fmla="*/ 419495 w 608203"/>
                  <a:gd name="connsiteY824" fmla="*/ 21394 h 527124"/>
                  <a:gd name="connsiteX825" fmla="*/ 377933 w 608203"/>
                  <a:gd name="connsiteY825" fmla="*/ 21394 h 527124"/>
                  <a:gd name="connsiteX826" fmla="*/ 377933 w 608203"/>
                  <a:gd name="connsiteY826" fmla="*/ 33767 h 527124"/>
                  <a:gd name="connsiteX827" fmla="*/ 379740 w 608203"/>
                  <a:gd name="connsiteY827" fmla="*/ 35571 h 527124"/>
                  <a:gd name="connsiteX828" fmla="*/ 381547 w 608203"/>
                  <a:gd name="connsiteY828" fmla="*/ 33767 h 527124"/>
                  <a:gd name="connsiteX829" fmla="*/ 381547 w 608203"/>
                  <a:gd name="connsiteY829" fmla="*/ 21394 h 527124"/>
                  <a:gd name="connsiteX830" fmla="*/ 339985 w 608203"/>
                  <a:gd name="connsiteY830" fmla="*/ 21394 h 527124"/>
                  <a:gd name="connsiteX831" fmla="*/ 339985 w 608203"/>
                  <a:gd name="connsiteY831" fmla="*/ 33767 h 527124"/>
                  <a:gd name="connsiteX832" fmla="*/ 341792 w 608203"/>
                  <a:gd name="connsiteY832" fmla="*/ 35571 h 527124"/>
                  <a:gd name="connsiteX833" fmla="*/ 343341 w 608203"/>
                  <a:gd name="connsiteY833" fmla="*/ 33767 h 527124"/>
                  <a:gd name="connsiteX834" fmla="*/ 343341 w 608203"/>
                  <a:gd name="connsiteY834" fmla="*/ 21394 h 527124"/>
                  <a:gd name="connsiteX835" fmla="*/ 302811 w 608203"/>
                  <a:gd name="connsiteY835" fmla="*/ 21394 h 527124"/>
                  <a:gd name="connsiteX836" fmla="*/ 302811 w 608203"/>
                  <a:gd name="connsiteY836" fmla="*/ 33767 h 527124"/>
                  <a:gd name="connsiteX837" fmla="*/ 304618 w 608203"/>
                  <a:gd name="connsiteY837" fmla="*/ 35571 h 527124"/>
                  <a:gd name="connsiteX838" fmla="*/ 306425 w 608203"/>
                  <a:gd name="connsiteY838" fmla="*/ 33767 h 527124"/>
                  <a:gd name="connsiteX839" fmla="*/ 306425 w 608203"/>
                  <a:gd name="connsiteY839" fmla="*/ 21394 h 527124"/>
                  <a:gd name="connsiteX840" fmla="*/ 264863 w 608203"/>
                  <a:gd name="connsiteY840" fmla="*/ 21394 h 527124"/>
                  <a:gd name="connsiteX841" fmla="*/ 264863 w 608203"/>
                  <a:gd name="connsiteY841" fmla="*/ 33767 h 527124"/>
                  <a:gd name="connsiteX842" fmla="*/ 266670 w 608203"/>
                  <a:gd name="connsiteY842" fmla="*/ 35571 h 527124"/>
                  <a:gd name="connsiteX843" fmla="*/ 268477 w 608203"/>
                  <a:gd name="connsiteY843" fmla="*/ 33767 h 527124"/>
                  <a:gd name="connsiteX844" fmla="*/ 268477 w 608203"/>
                  <a:gd name="connsiteY844" fmla="*/ 21394 h 527124"/>
                  <a:gd name="connsiteX845" fmla="*/ 226657 w 608203"/>
                  <a:gd name="connsiteY845" fmla="*/ 21394 h 527124"/>
                  <a:gd name="connsiteX846" fmla="*/ 226657 w 608203"/>
                  <a:gd name="connsiteY846" fmla="*/ 33767 h 527124"/>
                  <a:gd name="connsiteX847" fmla="*/ 228464 w 608203"/>
                  <a:gd name="connsiteY847" fmla="*/ 35571 h 527124"/>
                  <a:gd name="connsiteX848" fmla="*/ 230271 w 608203"/>
                  <a:gd name="connsiteY848" fmla="*/ 33767 h 527124"/>
                  <a:gd name="connsiteX849" fmla="*/ 230271 w 608203"/>
                  <a:gd name="connsiteY849" fmla="*/ 21394 h 527124"/>
                  <a:gd name="connsiteX850" fmla="*/ 188708 w 608203"/>
                  <a:gd name="connsiteY850" fmla="*/ 21394 h 527124"/>
                  <a:gd name="connsiteX851" fmla="*/ 188708 w 608203"/>
                  <a:gd name="connsiteY851" fmla="*/ 33767 h 527124"/>
                  <a:gd name="connsiteX852" fmla="*/ 190515 w 608203"/>
                  <a:gd name="connsiteY852" fmla="*/ 35571 h 527124"/>
                  <a:gd name="connsiteX853" fmla="*/ 192322 w 608203"/>
                  <a:gd name="connsiteY853" fmla="*/ 33767 h 527124"/>
                  <a:gd name="connsiteX854" fmla="*/ 192322 w 608203"/>
                  <a:gd name="connsiteY854" fmla="*/ 21394 h 527124"/>
                  <a:gd name="connsiteX855" fmla="*/ 150502 w 608203"/>
                  <a:gd name="connsiteY855" fmla="*/ 21394 h 527124"/>
                  <a:gd name="connsiteX856" fmla="*/ 150502 w 608203"/>
                  <a:gd name="connsiteY856" fmla="*/ 33767 h 527124"/>
                  <a:gd name="connsiteX857" fmla="*/ 152309 w 608203"/>
                  <a:gd name="connsiteY857" fmla="*/ 35571 h 527124"/>
                  <a:gd name="connsiteX858" fmla="*/ 154116 w 608203"/>
                  <a:gd name="connsiteY858" fmla="*/ 33767 h 527124"/>
                  <a:gd name="connsiteX859" fmla="*/ 154116 w 608203"/>
                  <a:gd name="connsiteY859" fmla="*/ 21394 h 527124"/>
                  <a:gd name="connsiteX860" fmla="*/ 112553 w 608203"/>
                  <a:gd name="connsiteY860" fmla="*/ 21394 h 527124"/>
                  <a:gd name="connsiteX861" fmla="*/ 112553 w 608203"/>
                  <a:gd name="connsiteY861" fmla="*/ 33767 h 527124"/>
                  <a:gd name="connsiteX862" fmla="*/ 114361 w 608203"/>
                  <a:gd name="connsiteY862" fmla="*/ 35571 h 527124"/>
                  <a:gd name="connsiteX863" fmla="*/ 116168 w 608203"/>
                  <a:gd name="connsiteY863" fmla="*/ 33767 h 527124"/>
                  <a:gd name="connsiteX864" fmla="*/ 116168 w 608203"/>
                  <a:gd name="connsiteY864" fmla="*/ 21394 h 527124"/>
                  <a:gd name="connsiteX865" fmla="*/ 74605 w 608203"/>
                  <a:gd name="connsiteY865" fmla="*/ 21394 h 527124"/>
                  <a:gd name="connsiteX866" fmla="*/ 74605 w 608203"/>
                  <a:gd name="connsiteY866" fmla="*/ 33767 h 527124"/>
                  <a:gd name="connsiteX867" fmla="*/ 76412 w 608203"/>
                  <a:gd name="connsiteY867" fmla="*/ 35571 h 527124"/>
                  <a:gd name="connsiteX868" fmla="*/ 77961 w 608203"/>
                  <a:gd name="connsiteY868" fmla="*/ 33767 h 527124"/>
                  <a:gd name="connsiteX869" fmla="*/ 77961 w 608203"/>
                  <a:gd name="connsiteY869" fmla="*/ 21394 h 527124"/>
                  <a:gd name="connsiteX870" fmla="*/ 52662 w 608203"/>
                  <a:gd name="connsiteY870" fmla="*/ 21394 h 527124"/>
                  <a:gd name="connsiteX871" fmla="*/ 44144 w 608203"/>
                  <a:gd name="connsiteY871" fmla="*/ 22683 h 527124"/>
                  <a:gd name="connsiteX872" fmla="*/ 44144 w 608203"/>
                  <a:gd name="connsiteY872" fmla="*/ 32993 h 527124"/>
                  <a:gd name="connsiteX873" fmla="*/ 42336 w 608203"/>
                  <a:gd name="connsiteY873" fmla="*/ 37375 h 527124"/>
                  <a:gd name="connsiteX874" fmla="*/ 38206 w 608203"/>
                  <a:gd name="connsiteY874" fmla="*/ 38922 h 527124"/>
                  <a:gd name="connsiteX875" fmla="*/ 34076 w 608203"/>
                  <a:gd name="connsiteY875" fmla="*/ 37375 h 527124"/>
                  <a:gd name="connsiteX876" fmla="*/ 32269 w 608203"/>
                  <a:gd name="connsiteY876" fmla="*/ 32993 h 527124"/>
                  <a:gd name="connsiteX877" fmla="*/ 32269 w 608203"/>
                  <a:gd name="connsiteY877" fmla="*/ 29127 h 527124"/>
                  <a:gd name="connsiteX878" fmla="*/ 21426 w 608203"/>
                  <a:gd name="connsiteY878" fmla="*/ 52326 h 527124"/>
                  <a:gd name="connsiteX879" fmla="*/ 21426 w 608203"/>
                  <a:gd name="connsiteY879" fmla="*/ 322719 h 527124"/>
                  <a:gd name="connsiteX880" fmla="*/ 36141 w 608203"/>
                  <a:gd name="connsiteY880" fmla="*/ 349010 h 527124"/>
                  <a:gd name="connsiteX881" fmla="*/ 36141 w 608203"/>
                  <a:gd name="connsiteY881" fmla="*/ 332771 h 527124"/>
                  <a:gd name="connsiteX882" fmla="*/ 40271 w 608203"/>
                  <a:gd name="connsiteY882" fmla="*/ 332771 h 527124"/>
                  <a:gd name="connsiteX883" fmla="*/ 40271 w 608203"/>
                  <a:gd name="connsiteY883" fmla="*/ 351073 h 527124"/>
                  <a:gd name="connsiteX884" fmla="*/ 52662 w 608203"/>
                  <a:gd name="connsiteY884" fmla="*/ 353650 h 527124"/>
                  <a:gd name="connsiteX885" fmla="*/ 70733 w 608203"/>
                  <a:gd name="connsiteY885" fmla="*/ 353650 h 527124"/>
                  <a:gd name="connsiteX886" fmla="*/ 70475 w 608203"/>
                  <a:gd name="connsiteY886" fmla="*/ 352877 h 527124"/>
                  <a:gd name="connsiteX887" fmla="*/ 70475 w 608203"/>
                  <a:gd name="connsiteY887" fmla="*/ 338958 h 527124"/>
                  <a:gd name="connsiteX888" fmla="*/ 72282 w 608203"/>
                  <a:gd name="connsiteY888" fmla="*/ 334318 h 527124"/>
                  <a:gd name="connsiteX889" fmla="*/ 76412 w 608203"/>
                  <a:gd name="connsiteY889" fmla="*/ 332771 h 527124"/>
                  <a:gd name="connsiteX890" fmla="*/ 80543 w 608203"/>
                  <a:gd name="connsiteY890" fmla="*/ 334318 h 527124"/>
                  <a:gd name="connsiteX891" fmla="*/ 82350 w 608203"/>
                  <a:gd name="connsiteY891" fmla="*/ 338958 h 527124"/>
                  <a:gd name="connsiteX892" fmla="*/ 82350 w 608203"/>
                  <a:gd name="connsiteY892" fmla="*/ 352877 h 527124"/>
                  <a:gd name="connsiteX893" fmla="*/ 81834 w 608203"/>
                  <a:gd name="connsiteY893" fmla="*/ 353650 h 527124"/>
                  <a:gd name="connsiteX894" fmla="*/ 112295 w 608203"/>
                  <a:gd name="connsiteY894" fmla="*/ 353650 h 527124"/>
                  <a:gd name="connsiteX895" fmla="*/ 112295 w 608203"/>
                  <a:gd name="connsiteY895" fmla="*/ 332771 h 527124"/>
                  <a:gd name="connsiteX896" fmla="*/ 116426 w 608203"/>
                  <a:gd name="connsiteY896" fmla="*/ 332771 h 527124"/>
                  <a:gd name="connsiteX897" fmla="*/ 116426 w 608203"/>
                  <a:gd name="connsiteY897" fmla="*/ 353650 h 527124"/>
                  <a:gd name="connsiteX898" fmla="*/ 150243 w 608203"/>
                  <a:gd name="connsiteY898" fmla="*/ 353650 h 527124"/>
                  <a:gd name="connsiteX899" fmla="*/ 150243 w 608203"/>
                  <a:gd name="connsiteY899" fmla="*/ 332771 h 527124"/>
                  <a:gd name="connsiteX900" fmla="*/ 154374 w 608203"/>
                  <a:gd name="connsiteY900" fmla="*/ 332771 h 527124"/>
                  <a:gd name="connsiteX901" fmla="*/ 154374 w 608203"/>
                  <a:gd name="connsiteY901" fmla="*/ 353650 h 527124"/>
                  <a:gd name="connsiteX902" fmla="*/ 188708 w 608203"/>
                  <a:gd name="connsiteY902" fmla="*/ 353650 h 527124"/>
                  <a:gd name="connsiteX903" fmla="*/ 188708 w 608203"/>
                  <a:gd name="connsiteY903" fmla="*/ 332771 h 527124"/>
                  <a:gd name="connsiteX904" fmla="*/ 192839 w 608203"/>
                  <a:gd name="connsiteY904" fmla="*/ 332771 h 527124"/>
                  <a:gd name="connsiteX905" fmla="*/ 192839 w 608203"/>
                  <a:gd name="connsiteY905" fmla="*/ 353650 h 527124"/>
                  <a:gd name="connsiteX906" fmla="*/ 223042 w 608203"/>
                  <a:gd name="connsiteY906" fmla="*/ 353650 h 527124"/>
                  <a:gd name="connsiteX907" fmla="*/ 222784 w 608203"/>
                  <a:gd name="connsiteY907" fmla="*/ 352877 h 527124"/>
                  <a:gd name="connsiteX908" fmla="*/ 222784 w 608203"/>
                  <a:gd name="connsiteY908" fmla="*/ 338958 h 527124"/>
                  <a:gd name="connsiteX909" fmla="*/ 224591 w 608203"/>
                  <a:gd name="connsiteY909" fmla="*/ 334318 h 527124"/>
                  <a:gd name="connsiteX910" fmla="*/ 228722 w 608203"/>
                  <a:gd name="connsiteY910" fmla="*/ 332771 h 527124"/>
                  <a:gd name="connsiteX911" fmla="*/ 232852 w 608203"/>
                  <a:gd name="connsiteY911" fmla="*/ 334318 h 527124"/>
                  <a:gd name="connsiteX912" fmla="*/ 234659 w 608203"/>
                  <a:gd name="connsiteY912" fmla="*/ 338958 h 527124"/>
                  <a:gd name="connsiteX913" fmla="*/ 234659 w 608203"/>
                  <a:gd name="connsiteY913" fmla="*/ 352877 h 527124"/>
                  <a:gd name="connsiteX914" fmla="*/ 234143 w 608203"/>
                  <a:gd name="connsiteY914" fmla="*/ 353650 h 527124"/>
                  <a:gd name="connsiteX915" fmla="*/ 264605 w 608203"/>
                  <a:gd name="connsiteY915" fmla="*/ 353650 h 527124"/>
                  <a:gd name="connsiteX916" fmla="*/ 264605 w 608203"/>
                  <a:gd name="connsiteY916" fmla="*/ 332771 h 527124"/>
                  <a:gd name="connsiteX917" fmla="*/ 268735 w 608203"/>
                  <a:gd name="connsiteY917" fmla="*/ 332771 h 527124"/>
                  <a:gd name="connsiteX918" fmla="*/ 268735 w 608203"/>
                  <a:gd name="connsiteY918" fmla="*/ 353650 h 527124"/>
                  <a:gd name="connsiteX919" fmla="*/ 302811 w 608203"/>
                  <a:gd name="connsiteY919" fmla="*/ 353650 h 527124"/>
                  <a:gd name="connsiteX920" fmla="*/ 302811 w 608203"/>
                  <a:gd name="connsiteY920" fmla="*/ 332771 h 527124"/>
                  <a:gd name="connsiteX921" fmla="*/ 306683 w 608203"/>
                  <a:gd name="connsiteY921" fmla="*/ 332771 h 527124"/>
                  <a:gd name="connsiteX922" fmla="*/ 306683 w 608203"/>
                  <a:gd name="connsiteY922" fmla="*/ 353650 h 527124"/>
                  <a:gd name="connsiteX923" fmla="*/ 339727 w 608203"/>
                  <a:gd name="connsiteY923" fmla="*/ 353650 h 527124"/>
                  <a:gd name="connsiteX924" fmla="*/ 339727 w 608203"/>
                  <a:gd name="connsiteY924" fmla="*/ 332771 h 527124"/>
                  <a:gd name="connsiteX925" fmla="*/ 343857 w 608203"/>
                  <a:gd name="connsiteY925" fmla="*/ 332771 h 527124"/>
                  <a:gd name="connsiteX926" fmla="*/ 343857 w 608203"/>
                  <a:gd name="connsiteY926" fmla="*/ 353650 h 527124"/>
                  <a:gd name="connsiteX927" fmla="*/ 374319 w 608203"/>
                  <a:gd name="connsiteY927" fmla="*/ 353650 h 527124"/>
                  <a:gd name="connsiteX928" fmla="*/ 373802 w 608203"/>
                  <a:gd name="connsiteY928" fmla="*/ 352877 h 527124"/>
                  <a:gd name="connsiteX929" fmla="*/ 373802 w 608203"/>
                  <a:gd name="connsiteY929" fmla="*/ 338958 h 527124"/>
                  <a:gd name="connsiteX930" fmla="*/ 375609 w 608203"/>
                  <a:gd name="connsiteY930" fmla="*/ 334318 h 527124"/>
                  <a:gd name="connsiteX931" fmla="*/ 379740 w 608203"/>
                  <a:gd name="connsiteY931" fmla="*/ 332771 h 527124"/>
                  <a:gd name="connsiteX932" fmla="*/ 383870 w 608203"/>
                  <a:gd name="connsiteY932" fmla="*/ 334318 h 527124"/>
                  <a:gd name="connsiteX933" fmla="*/ 385677 w 608203"/>
                  <a:gd name="connsiteY933" fmla="*/ 338958 h 527124"/>
                  <a:gd name="connsiteX934" fmla="*/ 385677 w 608203"/>
                  <a:gd name="connsiteY934" fmla="*/ 352877 h 527124"/>
                  <a:gd name="connsiteX935" fmla="*/ 385419 w 608203"/>
                  <a:gd name="connsiteY935" fmla="*/ 353650 h 527124"/>
                  <a:gd name="connsiteX936" fmla="*/ 415881 w 608203"/>
                  <a:gd name="connsiteY936" fmla="*/ 353650 h 527124"/>
                  <a:gd name="connsiteX937" fmla="*/ 415881 w 608203"/>
                  <a:gd name="connsiteY937" fmla="*/ 332771 h 527124"/>
                  <a:gd name="connsiteX938" fmla="*/ 420011 w 608203"/>
                  <a:gd name="connsiteY938" fmla="*/ 332771 h 527124"/>
                  <a:gd name="connsiteX939" fmla="*/ 420011 w 608203"/>
                  <a:gd name="connsiteY939" fmla="*/ 353650 h 527124"/>
                  <a:gd name="connsiteX940" fmla="*/ 453829 w 608203"/>
                  <a:gd name="connsiteY940" fmla="*/ 353650 h 527124"/>
                  <a:gd name="connsiteX941" fmla="*/ 453829 w 608203"/>
                  <a:gd name="connsiteY941" fmla="*/ 332771 h 527124"/>
                  <a:gd name="connsiteX942" fmla="*/ 457960 w 608203"/>
                  <a:gd name="connsiteY942" fmla="*/ 332771 h 527124"/>
                  <a:gd name="connsiteX943" fmla="*/ 457960 w 608203"/>
                  <a:gd name="connsiteY943" fmla="*/ 353650 h 527124"/>
                  <a:gd name="connsiteX944" fmla="*/ 492035 w 608203"/>
                  <a:gd name="connsiteY944" fmla="*/ 353650 h 527124"/>
                  <a:gd name="connsiteX945" fmla="*/ 492035 w 608203"/>
                  <a:gd name="connsiteY945" fmla="*/ 332771 h 527124"/>
                  <a:gd name="connsiteX946" fmla="*/ 495908 w 608203"/>
                  <a:gd name="connsiteY946" fmla="*/ 332771 h 527124"/>
                  <a:gd name="connsiteX947" fmla="*/ 495908 w 608203"/>
                  <a:gd name="connsiteY947" fmla="*/ 353650 h 527124"/>
                  <a:gd name="connsiteX948" fmla="*/ 526369 w 608203"/>
                  <a:gd name="connsiteY948" fmla="*/ 353650 h 527124"/>
                  <a:gd name="connsiteX949" fmla="*/ 526111 w 608203"/>
                  <a:gd name="connsiteY949" fmla="*/ 352877 h 527124"/>
                  <a:gd name="connsiteX950" fmla="*/ 526111 w 608203"/>
                  <a:gd name="connsiteY950" fmla="*/ 338958 h 527124"/>
                  <a:gd name="connsiteX951" fmla="*/ 527918 w 608203"/>
                  <a:gd name="connsiteY951" fmla="*/ 334318 h 527124"/>
                  <a:gd name="connsiteX952" fmla="*/ 532049 w 608203"/>
                  <a:gd name="connsiteY952" fmla="*/ 332771 h 527124"/>
                  <a:gd name="connsiteX953" fmla="*/ 536179 w 608203"/>
                  <a:gd name="connsiteY953" fmla="*/ 334318 h 527124"/>
                  <a:gd name="connsiteX954" fmla="*/ 537986 w 608203"/>
                  <a:gd name="connsiteY954" fmla="*/ 338958 h 527124"/>
                  <a:gd name="connsiteX955" fmla="*/ 537986 w 608203"/>
                  <a:gd name="connsiteY955" fmla="*/ 352877 h 527124"/>
                  <a:gd name="connsiteX956" fmla="*/ 537470 w 608203"/>
                  <a:gd name="connsiteY956" fmla="*/ 353650 h 527124"/>
                  <a:gd name="connsiteX957" fmla="*/ 555540 w 608203"/>
                  <a:gd name="connsiteY957" fmla="*/ 353650 h 527124"/>
                  <a:gd name="connsiteX958" fmla="*/ 567932 w 608203"/>
                  <a:gd name="connsiteY958" fmla="*/ 351073 h 527124"/>
                  <a:gd name="connsiteX959" fmla="*/ 567932 w 608203"/>
                  <a:gd name="connsiteY959" fmla="*/ 332771 h 527124"/>
                  <a:gd name="connsiteX960" fmla="*/ 572062 w 608203"/>
                  <a:gd name="connsiteY960" fmla="*/ 332771 h 527124"/>
                  <a:gd name="connsiteX961" fmla="*/ 572062 w 608203"/>
                  <a:gd name="connsiteY961" fmla="*/ 349010 h 527124"/>
                  <a:gd name="connsiteX962" fmla="*/ 586777 w 608203"/>
                  <a:gd name="connsiteY962" fmla="*/ 322719 h 527124"/>
                  <a:gd name="connsiteX963" fmla="*/ 586777 w 608203"/>
                  <a:gd name="connsiteY963" fmla="*/ 52326 h 527124"/>
                  <a:gd name="connsiteX964" fmla="*/ 575934 w 608203"/>
                  <a:gd name="connsiteY964" fmla="*/ 29127 h 527124"/>
                  <a:gd name="connsiteX965" fmla="*/ 575934 w 608203"/>
                  <a:gd name="connsiteY965" fmla="*/ 32993 h 527124"/>
                  <a:gd name="connsiteX966" fmla="*/ 574127 w 608203"/>
                  <a:gd name="connsiteY966" fmla="*/ 37375 h 527124"/>
                  <a:gd name="connsiteX967" fmla="*/ 569997 w 608203"/>
                  <a:gd name="connsiteY967" fmla="*/ 38922 h 527124"/>
                  <a:gd name="connsiteX968" fmla="*/ 565867 w 608203"/>
                  <a:gd name="connsiteY968" fmla="*/ 37375 h 527124"/>
                  <a:gd name="connsiteX969" fmla="*/ 564059 w 608203"/>
                  <a:gd name="connsiteY969" fmla="*/ 32993 h 527124"/>
                  <a:gd name="connsiteX970" fmla="*/ 564059 w 608203"/>
                  <a:gd name="connsiteY970" fmla="*/ 22683 h 527124"/>
                  <a:gd name="connsiteX971" fmla="*/ 555540 w 608203"/>
                  <a:gd name="connsiteY971" fmla="*/ 21394 h 527124"/>
                  <a:gd name="connsiteX972" fmla="*/ 537728 w 608203"/>
                  <a:gd name="connsiteY972" fmla="*/ 21394 h 527124"/>
                  <a:gd name="connsiteX973" fmla="*/ 537728 w 608203"/>
                  <a:gd name="connsiteY973" fmla="*/ 32993 h 527124"/>
                  <a:gd name="connsiteX974" fmla="*/ 535921 w 608203"/>
                  <a:gd name="connsiteY974" fmla="*/ 37375 h 527124"/>
                  <a:gd name="connsiteX975" fmla="*/ 531791 w 608203"/>
                  <a:gd name="connsiteY975" fmla="*/ 38922 h 527124"/>
                  <a:gd name="connsiteX976" fmla="*/ 527660 w 608203"/>
                  <a:gd name="connsiteY976" fmla="*/ 37375 h 527124"/>
                  <a:gd name="connsiteX977" fmla="*/ 526111 w 608203"/>
                  <a:gd name="connsiteY977" fmla="*/ 32993 h 527124"/>
                  <a:gd name="connsiteX978" fmla="*/ 526111 w 608203"/>
                  <a:gd name="connsiteY978" fmla="*/ 21394 h 527124"/>
                  <a:gd name="connsiteX979" fmla="*/ 499780 w 608203"/>
                  <a:gd name="connsiteY979" fmla="*/ 21394 h 527124"/>
                  <a:gd name="connsiteX980" fmla="*/ 499780 w 608203"/>
                  <a:gd name="connsiteY980" fmla="*/ 32993 h 527124"/>
                  <a:gd name="connsiteX981" fmla="*/ 497973 w 608203"/>
                  <a:gd name="connsiteY981" fmla="*/ 37375 h 527124"/>
                  <a:gd name="connsiteX982" fmla="*/ 493842 w 608203"/>
                  <a:gd name="connsiteY982" fmla="*/ 38922 h 527124"/>
                  <a:gd name="connsiteX983" fmla="*/ 489712 w 608203"/>
                  <a:gd name="connsiteY983" fmla="*/ 37375 h 527124"/>
                  <a:gd name="connsiteX984" fmla="*/ 487905 w 608203"/>
                  <a:gd name="connsiteY984" fmla="*/ 32993 h 527124"/>
                  <a:gd name="connsiteX985" fmla="*/ 487905 w 608203"/>
                  <a:gd name="connsiteY985" fmla="*/ 21394 h 527124"/>
                  <a:gd name="connsiteX986" fmla="*/ 461574 w 608203"/>
                  <a:gd name="connsiteY986" fmla="*/ 21394 h 527124"/>
                  <a:gd name="connsiteX987" fmla="*/ 461574 w 608203"/>
                  <a:gd name="connsiteY987" fmla="*/ 32993 h 527124"/>
                  <a:gd name="connsiteX988" fmla="*/ 459767 w 608203"/>
                  <a:gd name="connsiteY988" fmla="*/ 37375 h 527124"/>
                  <a:gd name="connsiteX989" fmla="*/ 455636 w 608203"/>
                  <a:gd name="connsiteY989" fmla="*/ 38922 h 527124"/>
                  <a:gd name="connsiteX990" fmla="*/ 451506 w 608203"/>
                  <a:gd name="connsiteY990" fmla="*/ 37375 h 527124"/>
                  <a:gd name="connsiteX991" fmla="*/ 449957 w 608203"/>
                  <a:gd name="connsiteY991" fmla="*/ 32993 h 527124"/>
                  <a:gd name="connsiteX992" fmla="*/ 449957 w 608203"/>
                  <a:gd name="connsiteY992" fmla="*/ 21394 h 527124"/>
                  <a:gd name="connsiteX993" fmla="*/ 423625 w 608203"/>
                  <a:gd name="connsiteY993" fmla="*/ 21394 h 527124"/>
                  <a:gd name="connsiteX994" fmla="*/ 423625 w 608203"/>
                  <a:gd name="connsiteY994" fmla="*/ 32993 h 527124"/>
                  <a:gd name="connsiteX995" fmla="*/ 421818 w 608203"/>
                  <a:gd name="connsiteY995" fmla="*/ 37375 h 527124"/>
                  <a:gd name="connsiteX996" fmla="*/ 417688 w 608203"/>
                  <a:gd name="connsiteY996" fmla="*/ 38922 h 527124"/>
                  <a:gd name="connsiteX997" fmla="*/ 413558 w 608203"/>
                  <a:gd name="connsiteY997" fmla="*/ 37375 h 527124"/>
                  <a:gd name="connsiteX998" fmla="*/ 411751 w 608203"/>
                  <a:gd name="connsiteY998" fmla="*/ 32993 h 527124"/>
                  <a:gd name="connsiteX999" fmla="*/ 411751 w 608203"/>
                  <a:gd name="connsiteY999" fmla="*/ 21394 h 527124"/>
                  <a:gd name="connsiteX1000" fmla="*/ 385677 w 608203"/>
                  <a:gd name="connsiteY1000" fmla="*/ 21394 h 527124"/>
                  <a:gd name="connsiteX1001" fmla="*/ 385677 w 608203"/>
                  <a:gd name="connsiteY1001" fmla="*/ 32993 h 527124"/>
                  <a:gd name="connsiteX1002" fmla="*/ 383870 w 608203"/>
                  <a:gd name="connsiteY1002" fmla="*/ 37375 h 527124"/>
                  <a:gd name="connsiteX1003" fmla="*/ 379740 w 608203"/>
                  <a:gd name="connsiteY1003" fmla="*/ 38922 h 527124"/>
                  <a:gd name="connsiteX1004" fmla="*/ 375609 w 608203"/>
                  <a:gd name="connsiteY1004" fmla="*/ 37375 h 527124"/>
                  <a:gd name="connsiteX1005" fmla="*/ 373802 w 608203"/>
                  <a:gd name="connsiteY1005" fmla="*/ 32993 h 527124"/>
                  <a:gd name="connsiteX1006" fmla="*/ 373802 w 608203"/>
                  <a:gd name="connsiteY1006" fmla="*/ 21394 h 527124"/>
                  <a:gd name="connsiteX1007" fmla="*/ 347471 w 608203"/>
                  <a:gd name="connsiteY1007" fmla="*/ 21394 h 527124"/>
                  <a:gd name="connsiteX1008" fmla="*/ 347471 w 608203"/>
                  <a:gd name="connsiteY1008" fmla="*/ 32993 h 527124"/>
                  <a:gd name="connsiteX1009" fmla="*/ 345664 w 608203"/>
                  <a:gd name="connsiteY1009" fmla="*/ 37375 h 527124"/>
                  <a:gd name="connsiteX1010" fmla="*/ 341534 w 608203"/>
                  <a:gd name="connsiteY1010" fmla="*/ 38922 h 527124"/>
                  <a:gd name="connsiteX1011" fmla="*/ 337403 w 608203"/>
                  <a:gd name="connsiteY1011" fmla="*/ 37375 h 527124"/>
                  <a:gd name="connsiteX1012" fmla="*/ 335854 w 608203"/>
                  <a:gd name="connsiteY1012" fmla="*/ 32993 h 527124"/>
                  <a:gd name="connsiteX1013" fmla="*/ 335854 w 608203"/>
                  <a:gd name="connsiteY1013" fmla="*/ 21394 h 527124"/>
                  <a:gd name="connsiteX1014" fmla="*/ 310556 w 608203"/>
                  <a:gd name="connsiteY1014" fmla="*/ 21394 h 527124"/>
                  <a:gd name="connsiteX1015" fmla="*/ 310556 w 608203"/>
                  <a:gd name="connsiteY1015" fmla="*/ 32993 h 527124"/>
                  <a:gd name="connsiteX1016" fmla="*/ 308748 w 608203"/>
                  <a:gd name="connsiteY1016" fmla="*/ 37375 h 527124"/>
                  <a:gd name="connsiteX1017" fmla="*/ 304618 w 608203"/>
                  <a:gd name="connsiteY1017" fmla="*/ 38922 h 527124"/>
                  <a:gd name="connsiteX1018" fmla="*/ 300488 w 608203"/>
                  <a:gd name="connsiteY1018" fmla="*/ 37375 h 527124"/>
                  <a:gd name="connsiteX1019" fmla="*/ 298681 w 608203"/>
                  <a:gd name="connsiteY1019" fmla="*/ 32993 h 527124"/>
                  <a:gd name="connsiteX1020" fmla="*/ 298681 w 608203"/>
                  <a:gd name="connsiteY1020" fmla="*/ 21394 h 527124"/>
                  <a:gd name="connsiteX1021" fmla="*/ 272349 w 608203"/>
                  <a:gd name="connsiteY1021" fmla="*/ 21394 h 527124"/>
                  <a:gd name="connsiteX1022" fmla="*/ 272349 w 608203"/>
                  <a:gd name="connsiteY1022" fmla="*/ 32993 h 527124"/>
                  <a:gd name="connsiteX1023" fmla="*/ 270542 w 608203"/>
                  <a:gd name="connsiteY1023" fmla="*/ 37375 h 527124"/>
                  <a:gd name="connsiteX1024" fmla="*/ 266670 w 608203"/>
                  <a:gd name="connsiteY1024" fmla="*/ 38922 h 527124"/>
                  <a:gd name="connsiteX1025" fmla="*/ 262539 w 608203"/>
                  <a:gd name="connsiteY1025" fmla="*/ 37375 h 527124"/>
                  <a:gd name="connsiteX1026" fmla="*/ 260732 w 608203"/>
                  <a:gd name="connsiteY1026" fmla="*/ 32993 h 527124"/>
                  <a:gd name="connsiteX1027" fmla="*/ 260732 w 608203"/>
                  <a:gd name="connsiteY1027" fmla="*/ 21394 h 527124"/>
                  <a:gd name="connsiteX1028" fmla="*/ 234401 w 608203"/>
                  <a:gd name="connsiteY1028" fmla="*/ 21394 h 527124"/>
                  <a:gd name="connsiteX1029" fmla="*/ 234401 w 608203"/>
                  <a:gd name="connsiteY1029" fmla="*/ 32993 h 527124"/>
                  <a:gd name="connsiteX1030" fmla="*/ 232594 w 608203"/>
                  <a:gd name="connsiteY1030" fmla="*/ 37375 h 527124"/>
                  <a:gd name="connsiteX1031" fmla="*/ 228464 w 608203"/>
                  <a:gd name="connsiteY1031" fmla="*/ 38922 h 527124"/>
                  <a:gd name="connsiteX1032" fmla="*/ 224333 w 608203"/>
                  <a:gd name="connsiteY1032" fmla="*/ 37375 h 527124"/>
                  <a:gd name="connsiteX1033" fmla="*/ 222526 w 608203"/>
                  <a:gd name="connsiteY1033" fmla="*/ 32993 h 527124"/>
                  <a:gd name="connsiteX1034" fmla="*/ 222526 w 608203"/>
                  <a:gd name="connsiteY1034" fmla="*/ 21394 h 527124"/>
                  <a:gd name="connsiteX1035" fmla="*/ 196453 w 608203"/>
                  <a:gd name="connsiteY1035" fmla="*/ 21394 h 527124"/>
                  <a:gd name="connsiteX1036" fmla="*/ 196453 w 608203"/>
                  <a:gd name="connsiteY1036" fmla="*/ 32993 h 527124"/>
                  <a:gd name="connsiteX1037" fmla="*/ 194646 w 608203"/>
                  <a:gd name="connsiteY1037" fmla="*/ 37375 h 527124"/>
                  <a:gd name="connsiteX1038" fmla="*/ 190515 w 608203"/>
                  <a:gd name="connsiteY1038" fmla="*/ 38922 h 527124"/>
                  <a:gd name="connsiteX1039" fmla="*/ 186385 w 608203"/>
                  <a:gd name="connsiteY1039" fmla="*/ 37375 h 527124"/>
                  <a:gd name="connsiteX1040" fmla="*/ 184578 w 608203"/>
                  <a:gd name="connsiteY1040" fmla="*/ 32993 h 527124"/>
                  <a:gd name="connsiteX1041" fmla="*/ 184578 w 608203"/>
                  <a:gd name="connsiteY1041" fmla="*/ 21394 h 527124"/>
                  <a:gd name="connsiteX1042" fmla="*/ 158246 w 608203"/>
                  <a:gd name="connsiteY1042" fmla="*/ 21394 h 527124"/>
                  <a:gd name="connsiteX1043" fmla="*/ 158246 w 608203"/>
                  <a:gd name="connsiteY1043" fmla="*/ 32993 h 527124"/>
                  <a:gd name="connsiteX1044" fmla="*/ 156439 w 608203"/>
                  <a:gd name="connsiteY1044" fmla="*/ 37375 h 527124"/>
                  <a:gd name="connsiteX1045" fmla="*/ 152309 w 608203"/>
                  <a:gd name="connsiteY1045" fmla="*/ 38922 h 527124"/>
                  <a:gd name="connsiteX1046" fmla="*/ 148178 w 608203"/>
                  <a:gd name="connsiteY1046" fmla="*/ 37375 h 527124"/>
                  <a:gd name="connsiteX1047" fmla="*/ 146371 w 608203"/>
                  <a:gd name="connsiteY1047" fmla="*/ 32993 h 527124"/>
                  <a:gd name="connsiteX1048" fmla="*/ 146371 w 608203"/>
                  <a:gd name="connsiteY1048" fmla="*/ 21394 h 527124"/>
                  <a:gd name="connsiteX1049" fmla="*/ 120298 w 608203"/>
                  <a:gd name="connsiteY1049" fmla="*/ 21394 h 527124"/>
                  <a:gd name="connsiteX1050" fmla="*/ 120298 w 608203"/>
                  <a:gd name="connsiteY1050" fmla="*/ 32993 h 527124"/>
                  <a:gd name="connsiteX1051" fmla="*/ 118491 w 608203"/>
                  <a:gd name="connsiteY1051" fmla="*/ 37375 h 527124"/>
                  <a:gd name="connsiteX1052" fmla="*/ 114361 w 608203"/>
                  <a:gd name="connsiteY1052" fmla="*/ 38922 h 527124"/>
                  <a:gd name="connsiteX1053" fmla="*/ 110230 w 608203"/>
                  <a:gd name="connsiteY1053" fmla="*/ 37375 h 527124"/>
                  <a:gd name="connsiteX1054" fmla="*/ 108423 w 608203"/>
                  <a:gd name="connsiteY1054" fmla="*/ 32993 h 527124"/>
                  <a:gd name="connsiteX1055" fmla="*/ 108423 w 608203"/>
                  <a:gd name="connsiteY1055" fmla="*/ 21394 h 527124"/>
                  <a:gd name="connsiteX1056" fmla="*/ 82350 w 608203"/>
                  <a:gd name="connsiteY1056" fmla="*/ 21394 h 527124"/>
                  <a:gd name="connsiteX1057" fmla="*/ 82350 w 608203"/>
                  <a:gd name="connsiteY1057" fmla="*/ 32993 h 527124"/>
                  <a:gd name="connsiteX1058" fmla="*/ 80543 w 608203"/>
                  <a:gd name="connsiteY1058" fmla="*/ 37375 h 527124"/>
                  <a:gd name="connsiteX1059" fmla="*/ 76412 w 608203"/>
                  <a:gd name="connsiteY1059" fmla="*/ 38922 h 527124"/>
                  <a:gd name="connsiteX1060" fmla="*/ 72282 w 608203"/>
                  <a:gd name="connsiteY1060" fmla="*/ 37375 h 527124"/>
                  <a:gd name="connsiteX1061" fmla="*/ 70475 w 608203"/>
                  <a:gd name="connsiteY1061" fmla="*/ 32993 h 527124"/>
                  <a:gd name="connsiteX1062" fmla="*/ 70475 w 608203"/>
                  <a:gd name="connsiteY1062" fmla="*/ 21394 h 527124"/>
                  <a:gd name="connsiteX1063" fmla="*/ 52662 w 608203"/>
                  <a:gd name="connsiteY1063" fmla="*/ 0 h 527124"/>
                  <a:gd name="connsiteX1064" fmla="*/ 555540 w 608203"/>
                  <a:gd name="connsiteY1064" fmla="*/ 0 h 527124"/>
                  <a:gd name="connsiteX1065" fmla="*/ 608203 w 608203"/>
                  <a:gd name="connsiteY1065" fmla="*/ 52326 h 527124"/>
                  <a:gd name="connsiteX1066" fmla="*/ 608203 w 608203"/>
                  <a:gd name="connsiteY1066" fmla="*/ 386902 h 527124"/>
                  <a:gd name="connsiteX1067" fmla="*/ 555540 w 608203"/>
                  <a:gd name="connsiteY1067" fmla="*/ 439485 h 527124"/>
                  <a:gd name="connsiteX1068" fmla="*/ 325528 w 608203"/>
                  <a:gd name="connsiteY1068" fmla="*/ 439485 h 527124"/>
                  <a:gd name="connsiteX1069" fmla="*/ 325528 w 608203"/>
                  <a:gd name="connsiteY1069" fmla="*/ 484078 h 527124"/>
                  <a:gd name="connsiteX1070" fmla="*/ 486614 w 608203"/>
                  <a:gd name="connsiteY1070" fmla="*/ 484078 h 527124"/>
                  <a:gd name="connsiteX1071" fmla="*/ 508041 w 608203"/>
                  <a:gd name="connsiteY1071" fmla="*/ 505472 h 527124"/>
                  <a:gd name="connsiteX1072" fmla="*/ 508041 w 608203"/>
                  <a:gd name="connsiteY1072" fmla="*/ 527124 h 527124"/>
                  <a:gd name="connsiteX1073" fmla="*/ 100162 w 608203"/>
                  <a:gd name="connsiteY1073" fmla="*/ 527124 h 527124"/>
                  <a:gd name="connsiteX1074" fmla="*/ 100162 w 608203"/>
                  <a:gd name="connsiteY1074" fmla="*/ 505472 h 527124"/>
                  <a:gd name="connsiteX1075" fmla="*/ 121589 w 608203"/>
                  <a:gd name="connsiteY1075" fmla="*/ 484078 h 527124"/>
                  <a:gd name="connsiteX1076" fmla="*/ 282675 w 608203"/>
                  <a:gd name="connsiteY1076" fmla="*/ 484078 h 527124"/>
                  <a:gd name="connsiteX1077" fmla="*/ 282675 w 608203"/>
                  <a:gd name="connsiteY1077" fmla="*/ 439485 h 527124"/>
                  <a:gd name="connsiteX1078" fmla="*/ 52662 w 608203"/>
                  <a:gd name="connsiteY1078" fmla="*/ 439485 h 527124"/>
                  <a:gd name="connsiteX1079" fmla="*/ 0 w 608203"/>
                  <a:gd name="connsiteY1079" fmla="*/ 386902 h 527124"/>
                  <a:gd name="connsiteX1080" fmla="*/ 0 w 608203"/>
                  <a:gd name="connsiteY1080" fmla="*/ 52326 h 527124"/>
                  <a:gd name="connsiteX1081" fmla="*/ 52662 w 608203"/>
                  <a:gd name="connsiteY1081" fmla="*/ 0 h 527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</a:cxnLst>
                <a:rect l="l" t="t" r="r" b="b"/>
                <a:pathLst>
                  <a:path w="608203" h="527124">
                    <a:moveTo>
                      <a:pt x="532049" y="336380"/>
                    </a:moveTo>
                    <a:cubicBezTo>
                      <a:pt x="530758" y="336380"/>
                      <a:pt x="530242" y="336896"/>
                      <a:pt x="530242" y="338184"/>
                    </a:cubicBezTo>
                    <a:lnTo>
                      <a:pt x="530242" y="353392"/>
                    </a:lnTo>
                    <a:cubicBezTo>
                      <a:pt x="530242" y="353650"/>
                      <a:pt x="530500" y="353650"/>
                      <a:pt x="530500" y="353650"/>
                    </a:cubicBezTo>
                    <a:lnTo>
                      <a:pt x="533598" y="353650"/>
                    </a:lnTo>
                    <a:cubicBezTo>
                      <a:pt x="533598" y="353650"/>
                      <a:pt x="533856" y="353650"/>
                      <a:pt x="533856" y="353392"/>
                    </a:cubicBezTo>
                    <a:lnTo>
                      <a:pt x="533598" y="353392"/>
                    </a:lnTo>
                    <a:lnTo>
                      <a:pt x="533598" y="338184"/>
                    </a:lnTo>
                    <a:cubicBezTo>
                      <a:pt x="533598" y="336896"/>
                      <a:pt x="533081" y="336380"/>
                      <a:pt x="532049" y="336380"/>
                    </a:cubicBezTo>
                    <a:close/>
                    <a:moveTo>
                      <a:pt x="379740" y="336380"/>
                    </a:moveTo>
                    <a:cubicBezTo>
                      <a:pt x="378449" y="336380"/>
                      <a:pt x="377933" y="336896"/>
                      <a:pt x="377933" y="338184"/>
                    </a:cubicBezTo>
                    <a:lnTo>
                      <a:pt x="377933" y="353392"/>
                    </a:lnTo>
                    <a:cubicBezTo>
                      <a:pt x="377933" y="353650"/>
                      <a:pt x="378191" y="353650"/>
                      <a:pt x="378191" y="353650"/>
                    </a:cubicBezTo>
                    <a:lnTo>
                      <a:pt x="381289" y="353650"/>
                    </a:lnTo>
                    <a:cubicBezTo>
                      <a:pt x="381289" y="353650"/>
                      <a:pt x="381547" y="353650"/>
                      <a:pt x="381547" y="353392"/>
                    </a:cubicBezTo>
                    <a:lnTo>
                      <a:pt x="381547" y="338184"/>
                    </a:lnTo>
                    <a:cubicBezTo>
                      <a:pt x="381547" y="336896"/>
                      <a:pt x="381031" y="336380"/>
                      <a:pt x="379740" y="336380"/>
                    </a:cubicBezTo>
                    <a:close/>
                    <a:moveTo>
                      <a:pt x="228464" y="336380"/>
                    </a:moveTo>
                    <a:cubicBezTo>
                      <a:pt x="227173" y="336380"/>
                      <a:pt x="226657" y="336896"/>
                      <a:pt x="226657" y="338184"/>
                    </a:cubicBezTo>
                    <a:lnTo>
                      <a:pt x="226657" y="353392"/>
                    </a:lnTo>
                    <a:cubicBezTo>
                      <a:pt x="226657" y="353650"/>
                      <a:pt x="226915" y="353650"/>
                      <a:pt x="226915" y="353650"/>
                    </a:cubicBezTo>
                    <a:lnTo>
                      <a:pt x="230012" y="353650"/>
                    </a:lnTo>
                    <a:cubicBezTo>
                      <a:pt x="230012" y="353650"/>
                      <a:pt x="230271" y="353650"/>
                      <a:pt x="230271" y="353392"/>
                    </a:cubicBezTo>
                    <a:lnTo>
                      <a:pt x="230271" y="338184"/>
                    </a:lnTo>
                    <a:cubicBezTo>
                      <a:pt x="230271" y="336896"/>
                      <a:pt x="229754" y="336380"/>
                      <a:pt x="228464" y="336380"/>
                    </a:cubicBezTo>
                    <a:close/>
                    <a:moveTo>
                      <a:pt x="76154" y="336380"/>
                    </a:moveTo>
                    <a:cubicBezTo>
                      <a:pt x="75122" y="336380"/>
                      <a:pt x="74605" y="336896"/>
                      <a:pt x="74605" y="338184"/>
                    </a:cubicBezTo>
                    <a:lnTo>
                      <a:pt x="74605" y="353392"/>
                    </a:lnTo>
                    <a:cubicBezTo>
                      <a:pt x="74605" y="353650"/>
                      <a:pt x="74605" y="353650"/>
                      <a:pt x="74863" y="353650"/>
                    </a:cubicBezTo>
                    <a:lnTo>
                      <a:pt x="77703" y="353650"/>
                    </a:lnTo>
                    <a:cubicBezTo>
                      <a:pt x="77703" y="353650"/>
                      <a:pt x="77961" y="353650"/>
                      <a:pt x="77961" y="353392"/>
                    </a:cubicBezTo>
                    <a:lnTo>
                      <a:pt x="77961" y="338184"/>
                    </a:lnTo>
                    <a:cubicBezTo>
                      <a:pt x="77961" y="336896"/>
                      <a:pt x="77445" y="336380"/>
                      <a:pt x="76154" y="336380"/>
                    </a:cubicBezTo>
                    <a:close/>
                    <a:moveTo>
                      <a:pt x="385640" y="296446"/>
                    </a:moveTo>
                    <a:lnTo>
                      <a:pt x="385640" y="307253"/>
                    </a:lnTo>
                    <a:cubicBezTo>
                      <a:pt x="385640" y="309054"/>
                      <a:pt x="384867" y="310597"/>
                      <a:pt x="383836" y="311626"/>
                    </a:cubicBezTo>
                    <a:cubicBezTo>
                      <a:pt x="382548" y="312656"/>
                      <a:pt x="381259" y="313170"/>
                      <a:pt x="379713" y="313170"/>
                    </a:cubicBezTo>
                    <a:cubicBezTo>
                      <a:pt x="378166" y="313170"/>
                      <a:pt x="376620" y="312656"/>
                      <a:pt x="375589" y="311626"/>
                    </a:cubicBezTo>
                    <a:cubicBezTo>
                      <a:pt x="374301" y="310597"/>
                      <a:pt x="373785" y="309054"/>
                      <a:pt x="373785" y="307253"/>
                    </a:cubicBezTo>
                    <a:lnTo>
                      <a:pt x="373785" y="304680"/>
                    </a:lnTo>
                    <a:cubicBezTo>
                      <a:pt x="375074" y="303908"/>
                      <a:pt x="376620" y="302879"/>
                      <a:pt x="377909" y="302107"/>
                    </a:cubicBezTo>
                    <a:lnTo>
                      <a:pt x="377909" y="307767"/>
                    </a:lnTo>
                    <a:cubicBezTo>
                      <a:pt x="377909" y="309054"/>
                      <a:pt x="378424" y="309568"/>
                      <a:pt x="379713" y="309568"/>
                    </a:cubicBezTo>
                    <a:cubicBezTo>
                      <a:pt x="381001" y="309568"/>
                      <a:pt x="381517" y="309054"/>
                      <a:pt x="381517" y="307767"/>
                    </a:cubicBezTo>
                    <a:lnTo>
                      <a:pt x="381517" y="299534"/>
                    </a:lnTo>
                    <a:cubicBezTo>
                      <a:pt x="382805" y="298505"/>
                      <a:pt x="384352" y="297475"/>
                      <a:pt x="385640" y="296446"/>
                    </a:cubicBezTo>
                    <a:close/>
                    <a:moveTo>
                      <a:pt x="222493" y="296446"/>
                    </a:moveTo>
                    <a:cubicBezTo>
                      <a:pt x="224049" y="297475"/>
                      <a:pt x="225345" y="298505"/>
                      <a:pt x="226641" y="299534"/>
                    </a:cubicBezTo>
                    <a:lnTo>
                      <a:pt x="226641" y="307767"/>
                    </a:lnTo>
                    <a:cubicBezTo>
                      <a:pt x="226641" y="309054"/>
                      <a:pt x="227419" y="309568"/>
                      <a:pt x="228456" y="309568"/>
                    </a:cubicBezTo>
                    <a:cubicBezTo>
                      <a:pt x="229753" y="309568"/>
                      <a:pt x="230271" y="309054"/>
                      <a:pt x="230271" y="307767"/>
                    </a:cubicBezTo>
                    <a:lnTo>
                      <a:pt x="230271" y="302107"/>
                    </a:lnTo>
                    <a:cubicBezTo>
                      <a:pt x="231567" y="302879"/>
                      <a:pt x="233123" y="303650"/>
                      <a:pt x="234419" y="304680"/>
                    </a:cubicBezTo>
                    <a:lnTo>
                      <a:pt x="234419" y="307253"/>
                    </a:lnTo>
                    <a:cubicBezTo>
                      <a:pt x="234419" y="309054"/>
                      <a:pt x="233901" y="310597"/>
                      <a:pt x="232604" y="311626"/>
                    </a:cubicBezTo>
                    <a:cubicBezTo>
                      <a:pt x="231567" y="312656"/>
                      <a:pt x="230012" y="313170"/>
                      <a:pt x="228456" y="313170"/>
                    </a:cubicBezTo>
                    <a:cubicBezTo>
                      <a:pt x="226901" y="313170"/>
                      <a:pt x="225604" y="312656"/>
                      <a:pt x="224308" y="311626"/>
                    </a:cubicBezTo>
                    <a:cubicBezTo>
                      <a:pt x="223271" y="310597"/>
                      <a:pt x="222493" y="309054"/>
                      <a:pt x="222493" y="307253"/>
                    </a:cubicBezTo>
                    <a:close/>
                    <a:moveTo>
                      <a:pt x="569992" y="290741"/>
                    </a:moveTo>
                    <a:cubicBezTo>
                      <a:pt x="568955" y="290741"/>
                      <a:pt x="568177" y="291256"/>
                      <a:pt x="568177" y="292545"/>
                    </a:cubicBezTo>
                    <a:lnTo>
                      <a:pt x="568177" y="307756"/>
                    </a:lnTo>
                    <a:cubicBezTo>
                      <a:pt x="568177" y="309045"/>
                      <a:pt x="568955" y="309561"/>
                      <a:pt x="569992" y="309561"/>
                    </a:cubicBezTo>
                    <a:cubicBezTo>
                      <a:pt x="571289" y="309561"/>
                      <a:pt x="571807" y="309045"/>
                      <a:pt x="571807" y="307756"/>
                    </a:cubicBezTo>
                    <a:lnTo>
                      <a:pt x="571807" y="292545"/>
                    </a:lnTo>
                    <a:cubicBezTo>
                      <a:pt x="571807" y="291256"/>
                      <a:pt x="571289" y="290741"/>
                      <a:pt x="569992" y="290741"/>
                    </a:cubicBezTo>
                    <a:close/>
                    <a:moveTo>
                      <a:pt x="532028" y="290741"/>
                    </a:moveTo>
                    <a:cubicBezTo>
                      <a:pt x="530732" y="290741"/>
                      <a:pt x="530213" y="291256"/>
                      <a:pt x="530213" y="292545"/>
                    </a:cubicBezTo>
                    <a:lnTo>
                      <a:pt x="530213" y="307756"/>
                    </a:lnTo>
                    <a:cubicBezTo>
                      <a:pt x="530213" y="309045"/>
                      <a:pt x="530732" y="309561"/>
                      <a:pt x="532028" y="309561"/>
                    </a:cubicBezTo>
                    <a:cubicBezTo>
                      <a:pt x="533065" y="309561"/>
                      <a:pt x="533843" y="309045"/>
                      <a:pt x="533843" y="307756"/>
                    </a:cubicBezTo>
                    <a:lnTo>
                      <a:pt x="533843" y="292545"/>
                    </a:lnTo>
                    <a:cubicBezTo>
                      <a:pt x="533843" y="291256"/>
                      <a:pt x="533065" y="290741"/>
                      <a:pt x="532028" y="290741"/>
                    </a:cubicBezTo>
                    <a:close/>
                    <a:moveTo>
                      <a:pt x="493817" y="290741"/>
                    </a:moveTo>
                    <a:cubicBezTo>
                      <a:pt x="492786" y="290741"/>
                      <a:pt x="492013" y="291256"/>
                      <a:pt x="492013" y="292545"/>
                    </a:cubicBezTo>
                    <a:lnTo>
                      <a:pt x="492013" y="307756"/>
                    </a:lnTo>
                    <a:cubicBezTo>
                      <a:pt x="492013" y="309045"/>
                      <a:pt x="492786" y="309561"/>
                      <a:pt x="493817" y="309561"/>
                    </a:cubicBezTo>
                    <a:cubicBezTo>
                      <a:pt x="495105" y="309561"/>
                      <a:pt x="495621" y="309045"/>
                      <a:pt x="495621" y="307756"/>
                    </a:cubicBezTo>
                    <a:lnTo>
                      <a:pt x="495621" y="292545"/>
                    </a:lnTo>
                    <a:cubicBezTo>
                      <a:pt x="495621" y="291256"/>
                      <a:pt x="495105" y="290741"/>
                      <a:pt x="493817" y="290741"/>
                    </a:cubicBezTo>
                    <a:close/>
                    <a:moveTo>
                      <a:pt x="455888" y="290741"/>
                    </a:moveTo>
                    <a:cubicBezTo>
                      <a:pt x="454592" y="290741"/>
                      <a:pt x="454073" y="291256"/>
                      <a:pt x="454073" y="292545"/>
                    </a:cubicBezTo>
                    <a:lnTo>
                      <a:pt x="454073" y="307756"/>
                    </a:lnTo>
                    <a:cubicBezTo>
                      <a:pt x="454073" y="309045"/>
                      <a:pt x="454592" y="309561"/>
                      <a:pt x="455888" y="309561"/>
                    </a:cubicBezTo>
                    <a:cubicBezTo>
                      <a:pt x="456925" y="309561"/>
                      <a:pt x="457703" y="309045"/>
                      <a:pt x="457703" y="307756"/>
                    </a:cubicBezTo>
                    <a:lnTo>
                      <a:pt x="457703" y="292545"/>
                    </a:lnTo>
                    <a:cubicBezTo>
                      <a:pt x="457703" y="291256"/>
                      <a:pt x="456925" y="290741"/>
                      <a:pt x="455888" y="290741"/>
                    </a:cubicBezTo>
                    <a:close/>
                    <a:moveTo>
                      <a:pt x="417689" y="290741"/>
                    </a:moveTo>
                    <a:cubicBezTo>
                      <a:pt x="416660" y="290741"/>
                      <a:pt x="415889" y="291256"/>
                      <a:pt x="415889" y="292545"/>
                    </a:cubicBezTo>
                    <a:lnTo>
                      <a:pt x="415889" y="307756"/>
                    </a:lnTo>
                    <a:cubicBezTo>
                      <a:pt x="415889" y="309045"/>
                      <a:pt x="416660" y="309561"/>
                      <a:pt x="417689" y="309561"/>
                    </a:cubicBezTo>
                    <a:cubicBezTo>
                      <a:pt x="418975" y="309561"/>
                      <a:pt x="419489" y="309045"/>
                      <a:pt x="419489" y="307756"/>
                    </a:cubicBezTo>
                    <a:lnTo>
                      <a:pt x="419489" y="292545"/>
                    </a:lnTo>
                    <a:cubicBezTo>
                      <a:pt x="419489" y="291256"/>
                      <a:pt x="418975" y="290741"/>
                      <a:pt x="417689" y="290741"/>
                    </a:cubicBezTo>
                    <a:close/>
                    <a:moveTo>
                      <a:pt x="190527" y="290741"/>
                    </a:moveTo>
                    <a:cubicBezTo>
                      <a:pt x="189238" y="290741"/>
                      <a:pt x="188723" y="291256"/>
                      <a:pt x="188723" y="292545"/>
                    </a:cubicBezTo>
                    <a:lnTo>
                      <a:pt x="188723" y="307756"/>
                    </a:lnTo>
                    <a:cubicBezTo>
                      <a:pt x="188723" y="309045"/>
                      <a:pt x="189238" y="309561"/>
                      <a:pt x="190527" y="309561"/>
                    </a:cubicBezTo>
                    <a:cubicBezTo>
                      <a:pt x="191815" y="309561"/>
                      <a:pt x="192331" y="309045"/>
                      <a:pt x="192331" y="307756"/>
                    </a:cubicBezTo>
                    <a:lnTo>
                      <a:pt x="192331" y="292545"/>
                    </a:lnTo>
                    <a:cubicBezTo>
                      <a:pt x="192331" y="291256"/>
                      <a:pt x="191815" y="290741"/>
                      <a:pt x="190527" y="290741"/>
                    </a:cubicBezTo>
                    <a:close/>
                    <a:moveTo>
                      <a:pt x="152280" y="290741"/>
                    </a:moveTo>
                    <a:cubicBezTo>
                      <a:pt x="151249" y="290741"/>
                      <a:pt x="150476" y="291256"/>
                      <a:pt x="150476" y="292545"/>
                    </a:cubicBezTo>
                    <a:lnTo>
                      <a:pt x="150476" y="307756"/>
                    </a:lnTo>
                    <a:cubicBezTo>
                      <a:pt x="150476" y="309045"/>
                      <a:pt x="151249" y="309561"/>
                      <a:pt x="152280" y="309561"/>
                    </a:cubicBezTo>
                    <a:cubicBezTo>
                      <a:pt x="153569" y="309561"/>
                      <a:pt x="154084" y="309045"/>
                      <a:pt x="154084" y="307756"/>
                    </a:cubicBezTo>
                    <a:lnTo>
                      <a:pt x="154084" y="292545"/>
                    </a:lnTo>
                    <a:cubicBezTo>
                      <a:pt x="154084" y="291256"/>
                      <a:pt x="153569" y="290741"/>
                      <a:pt x="152280" y="290741"/>
                    </a:cubicBezTo>
                    <a:close/>
                    <a:moveTo>
                      <a:pt x="114351" y="290741"/>
                    </a:moveTo>
                    <a:cubicBezTo>
                      <a:pt x="113054" y="290741"/>
                      <a:pt x="112536" y="291256"/>
                      <a:pt x="112536" y="292545"/>
                    </a:cubicBezTo>
                    <a:lnTo>
                      <a:pt x="112536" y="307756"/>
                    </a:lnTo>
                    <a:cubicBezTo>
                      <a:pt x="112536" y="309045"/>
                      <a:pt x="113054" y="309561"/>
                      <a:pt x="114351" y="309561"/>
                    </a:cubicBezTo>
                    <a:cubicBezTo>
                      <a:pt x="115388" y="309561"/>
                      <a:pt x="116166" y="309045"/>
                      <a:pt x="116166" y="307756"/>
                    </a:cubicBezTo>
                    <a:lnTo>
                      <a:pt x="116166" y="292545"/>
                    </a:lnTo>
                    <a:cubicBezTo>
                      <a:pt x="116166" y="291256"/>
                      <a:pt x="115388" y="290741"/>
                      <a:pt x="114351" y="290741"/>
                    </a:cubicBezTo>
                    <a:close/>
                    <a:moveTo>
                      <a:pt x="76410" y="290741"/>
                    </a:moveTo>
                    <a:cubicBezTo>
                      <a:pt x="75124" y="290741"/>
                      <a:pt x="74610" y="291256"/>
                      <a:pt x="74610" y="292545"/>
                    </a:cubicBezTo>
                    <a:lnTo>
                      <a:pt x="74610" y="307756"/>
                    </a:lnTo>
                    <a:cubicBezTo>
                      <a:pt x="74610" y="309045"/>
                      <a:pt x="75124" y="309561"/>
                      <a:pt x="76410" y="309561"/>
                    </a:cubicBezTo>
                    <a:cubicBezTo>
                      <a:pt x="77439" y="309561"/>
                      <a:pt x="77953" y="309045"/>
                      <a:pt x="77953" y="307756"/>
                    </a:cubicBezTo>
                    <a:lnTo>
                      <a:pt x="77953" y="292545"/>
                    </a:lnTo>
                    <a:cubicBezTo>
                      <a:pt x="77953" y="291256"/>
                      <a:pt x="77439" y="290741"/>
                      <a:pt x="76410" y="290741"/>
                    </a:cubicBezTo>
                    <a:close/>
                    <a:moveTo>
                      <a:pt x="38211" y="290741"/>
                    </a:moveTo>
                    <a:cubicBezTo>
                      <a:pt x="36914" y="290741"/>
                      <a:pt x="36396" y="291256"/>
                      <a:pt x="36396" y="292545"/>
                    </a:cubicBezTo>
                    <a:lnTo>
                      <a:pt x="36396" y="307756"/>
                    </a:lnTo>
                    <a:cubicBezTo>
                      <a:pt x="36396" y="309045"/>
                      <a:pt x="37174" y="309561"/>
                      <a:pt x="38211" y="309561"/>
                    </a:cubicBezTo>
                    <a:cubicBezTo>
                      <a:pt x="39507" y="309561"/>
                      <a:pt x="40026" y="309045"/>
                      <a:pt x="40026" y="307756"/>
                    </a:cubicBezTo>
                    <a:lnTo>
                      <a:pt x="40026" y="292545"/>
                    </a:lnTo>
                    <a:cubicBezTo>
                      <a:pt x="40026" y="291256"/>
                      <a:pt x="39507" y="290741"/>
                      <a:pt x="38211" y="290741"/>
                    </a:cubicBezTo>
                    <a:close/>
                    <a:moveTo>
                      <a:pt x="569992" y="287131"/>
                    </a:moveTo>
                    <a:cubicBezTo>
                      <a:pt x="571548" y="287131"/>
                      <a:pt x="572844" y="287647"/>
                      <a:pt x="574140" y="288678"/>
                    </a:cubicBezTo>
                    <a:cubicBezTo>
                      <a:pt x="575437" y="289967"/>
                      <a:pt x="575955" y="291256"/>
                      <a:pt x="575955" y="293319"/>
                    </a:cubicBezTo>
                    <a:lnTo>
                      <a:pt x="575955" y="307241"/>
                    </a:lnTo>
                    <a:cubicBezTo>
                      <a:pt x="575955" y="309045"/>
                      <a:pt x="575437" y="310592"/>
                      <a:pt x="574140" y="311623"/>
                    </a:cubicBezTo>
                    <a:cubicBezTo>
                      <a:pt x="573103" y="312655"/>
                      <a:pt x="571548" y="313170"/>
                      <a:pt x="569992" y="313170"/>
                    </a:cubicBezTo>
                    <a:cubicBezTo>
                      <a:pt x="568437" y="313170"/>
                      <a:pt x="567140" y="312655"/>
                      <a:pt x="565844" y="311623"/>
                    </a:cubicBezTo>
                    <a:cubicBezTo>
                      <a:pt x="564807" y="310592"/>
                      <a:pt x="564029" y="309045"/>
                      <a:pt x="564029" y="307241"/>
                    </a:cubicBezTo>
                    <a:lnTo>
                      <a:pt x="564029" y="293319"/>
                    </a:lnTo>
                    <a:cubicBezTo>
                      <a:pt x="564029" y="291256"/>
                      <a:pt x="564807" y="289967"/>
                      <a:pt x="565844" y="288678"/>
                    </a:cubicBezTo>
                    <a:cubicBezTo>
                      <a:pt x="567140" y="287647"/>
                      <a:pt x="568437" y="287131"/>
                      <a:pt x="569992" y="287131"/>
                    </a:cubicBezTo>
                    <a:close/>
                    <a:moveTo>
                      <a:pt x="532028" y="287131"/>
                    </a:moveTo>
                    <a:cubicBezTo>
                      <a:pt x="533584" y="287131"/>
                      <a:pt x="534880" y="287647"/>
                      <a:pt x="536176" y="288678"/>
                    </a:cubicBezTo>
                    <a:cubicBezTo>
                      <a:pt x="537213" y="289967"/>
                      <a:pt x="537991" y="291256"/>
                      <a:pt x="537991" y="293319"/>
                    </a:cubicBezTo>
                    <a:lnTo>
                      <a:pt x="537991" y="307241"/>
                    </a:lnTo>
                    <a:cubicBezTo>
                      <a:pt x="537991" y="309045"/>
                      <a:pt x="537213" y="310592"/>
                      <a:pt x="536176" y="311623"/>
                    </a:cubicBezTo>
                    <a:cubicBezTo>
                      <a:pt x="534880" y="312655"/>
                      <a:pt x="533584" y="313170"/>
                      <a:pt x="532028" y="313170"/>
                    </a:cubicBezTo>
                    <a:cubicBezTo>
                      <a:pt x="530473" y="313170"/>
                      <a:pt x="528917" y="312655"/>
                      <a:pt x="527880" y="311623"/>
                    </a:cubicBezTo>
                    <a:cubicBezTo>
                      <a:pt x="526584" y="310592"/>
                      <a:pt x="526065" y="309045"/>
                      <a:pt x="526065" y="307241"/>
                    </a:cubicBezTo>
                    <a:lnTo>
                      <a:pt x="526065" y="293319"/>
                    </a:lnTo>
                    <a:cubicBezTo>
                      <a:pt x="526065" y="291256"/>
                      <a:pt x="526584" y="289967"/>
                      <a:pt x="527880" y="288678"/>
                    </a:cubicBezTo>
                    <a:cubicBezTo>
                      <a:pt x="528917" y="287647"/>
                      <a:pt x="530473" y="287131"/>
                      <a:pt x="532028" y="287131"/>
                    </a:cubicBezTo>
                    <a:close/>
                    <a:moveTo>
                      <a:pt x="493817" y="287131"/>
                    </a:moveTo>
                    <a:cubicBezTo>
                      <a:pt x="495363" y="287131"/>
                      <a:pt x="496909" y="287647"/>
                      <a:pt x="497940" y="288678"/>
                    </a:cubicBezTo>
                    <a:cubicBezTo>
                      <a:pt x="499229" y="289967"/>
                      <a:pt x="499744" y="291256"/>
                      <a:pt x="499744" y="293319"/>
                    </a:cubicBezTo>
                    <a:lnTo>
                      <a:pt x="499744" y="307241"/>
                    </a:lnTo>
                    <a:cubicBezTo>
                      <a:pt x="499744" y="309045"/>
                      <a:pt x="499229" y="310592"/>
                      <a:pt x="497940" y="311623"/>
                    </a:cubicBezTo>
                    <a:cubicBezTo>
                      <a:pt x="496909" y="312655"/>
                      <a:pt x="495363" y="313170"/>
                      <a:pt x="493817" y="313170"/>
                    </a:cubicBezTo>
                    <a:cubicBezTo>
                      <a:pt x="492270" y="313170"/>
                      <a:pt x="490982" y="312655"/>
                      <a:pt x="489693" y="311623"/>
                    </a:cubicBezTo>
                    <a:cubicBezTo>
                      <a:pt x="488662" y="310592"/>
                      <a:pt x="487889" y="309045"/>
                      <a:pt x="487889" y="307241"/>
                    </a:cubicBezTo>
                    <a:lnTo>
                      <a:pt x="487889" y="293319"/>
                    </a:lnTo>
                    <a:cubicBezTo>
                      <a:pt x="487889" y="291256"/>
                      <a:pt x="488662" y="289967"/>
                      <a:pt x="489693" y="288678"/>
                    </a:cubicBezTo>
                    <a:cubicBezTo>
                      <a:pt x="490982" y="287647"/>
                      <a:pt x="492270" y="287131"/>
                      <a:pt x="493817" y="287131"/>
                    </a:cubicBezTo>
                    <a:close/>
                    <a:moveTo>
                      <a:pt x="455888" y="287131"/>
                    </a:moveTo>
                    <a:cubicBezTo>
                      <a:pt x="457444" y="287131"/>
                      <a:pt x="458740" y="287647"/>
                      <a:pt x="460036" y="288678"/>
                    </a:cubicBezTo>
                    <a:cubicBezTo>
                      <a:pt x="461073" y="289967"/>
                      <a:pt x="461851" y="291256"/>
                      <a:pt x="461851" y="293319"/>
                    </a:cubicBezTo>
                    <a:lnTo>
                      <a:pt x="461851" y="307241"/>
                    </a:lnTo>
                    <a:cubicBezTo>
                      <a:pt x="461851" y="309045"/>
                      <a:pt x="461073" y="310592"/>
                      <a:pt x="460036" y="311623"/>
                    </a:cubicBezTo>
                    <a:cubicBezTo>
                      <a:pt x="458740" y="312655"/>
                      <a:pt x="457444" y="313170"/>
                      <a:pt x="455888" y="313170"/>
                    </a:cubicBezTo>
                    <a:cubicBezTo>
                      <a:pt x="454333" y="313170"/>
                      <a:pt x="452777" y="312655"/>
                      <a:pt x="451740" y="311623"/>
                    </a:cubicBezTo>
                    <a:cubicBezTo>
                      <a:pt x="450444" y="310592"/>
                      <a:pt x="449925" y="309045"/>
                      <a:pt x="449925" y="307241"/>
                    </a:cubicBezTo>
                    <a:lnTo>
                      <a:pt x="449925" y="293319"/>
                    </a:lnTo>
                    <a:cubicBezTo>
                      <a:pt x="449925" y="291256"/>
                      <a:pt x="450444" y="289967"/>
                      <a:pt x="451740" y="288678"/>
                    </a:cubicBezTo>
                    <a:cubicBezTo>
                      <a:pt x="452777" y="287647"/>
                      <a:pt x="454333" y="287131"/>
                      <a:pt x="455888" y="287131"/>
                    </a:cubicBezTo>
                    <a:close/>
                    <a:moveTo>
                      <a:pt x="417689" y="287131"/>
                    </a:moveTo>
                    <a:cubicBezTo>
                      <a:pt x="419232" y="287131"/>
                      <a:pt x="420775" y="287647"/>
                      <a:pt x="421804" y="288678"/>
                    </a:cubicBezTo>
                    <a:cubicBezTo>
                      <a:pt x="423090" y="289967"/>
                      <a:pt x="423604" y="291256"/>
                      <a:pt x="423604" y="293319"/>
                    </a:cubicBezTo>
                    <a:lnTo>
                      <a:pt x="423604" y="307241"/>
                    </a:lnTo>
                    <a:cubicBezTo>
                      <a:pt x="423604" y="309045"/>
                      <a:pt x="423090" y="310592"/>
                      <a:pt x="421804" y="311623"/>
                    </a:cubicBezTo>
                    <a:cubicBezTo>
                      <a:pt x="420775" y="312655"/>
                      <a:pt x="419232" y="313170"/>
                      <a:pt x="417689" y="313170"/>
                    </a:cubicBezTo>
                    <a:cubicBezTo>
                      <a:pt x="416146" y="313170"/>
                      <a:pt x="414860" y="312655"/>
                      <a:pt x="413574" y="311623"/>
                    </a:cubicBezTo>
                    <a:cubicBezTo>
                      <a:pt x="412546" y="310592"/>
                      <a:pt x="412031" y="309045"/>
                      <a:pt x="412031" y="307241"/>
                    </a:cubicBezTo>
                    <a:lnTo>
                      <a:pt x="412031" y="293319"/>
                    </a:lnTo>
                    <a:cubicBezTo>
                      <a:pt x="412031" y="291256"/>
                      <a:pt x="412546" y="289967"/>
                      <a:pt x="413574" y="288678"/>
                    </a:cubicBezTo>
                    <a:cubicBezTo>
                      <a:pt x="414860" y="287647"/>
                      <a:pt x="416146" y="287131"/>
                      <a:pt x="417689" y="287131"/>
                    </a:cubicBezTo>
                    <a:close/>
                    <a:moveTo>
                      <a:pt x="190527" y="287131"/>
                    </a:moveTo>
                    <a:cubicBezTo>
                      <a:pt x="192073" y="287131"/>
                      <a:pt x="193362" y="287647"/>
                      <a:pt x="194650" y="288678"/>
                    </a:cubicBezTo>
                    <a:cubicBezTo>
                      <a:pt x="195681" y="289967"/>
                      <a:pt x="196454" y="291256"/>
                      <a:pt x="196454" y="293319"/>
                    </a:cubicBezTo>
                    <a:lnTo>
                      <a:pt x="196454" y="307241"/>
                    </a:lnTo>
                    <a:cubicBezTo>
                      <a:pt x="196454" y="309045"/>
                      <a:pt x="195681" y="310592"/>
                      <a:pt x="194650" y="311623"/>
                    </a:cubicBezTo>
                    <a:cubicBezTo>
                      <a:pt x="193362" y="312655"/>
                      <a:pt x="192073" y="313170"/>
                      <a:pt x="190527" y="313170"/>
                    </a:cubicBezTo>
                    <a:cubicBezTo>
                      <a:pt x="188980" y="313170"/>
                      <a:pt x="187434" y="312655"/>
                      <a:pt x="186403" y="311623"/>
                    </a:cubicBezTo>
                    <a:cubicBezTo>
                      <a:pt x="185115" y="310592"/>
                      <a:pt x="184599" y="309045"/>
                      <a:pt x="184599" y="307241"/>
                    </a:cubicBezTo>
                    <a:lnTo>
                      <a:pt x="184599" y="293319"/>
                    </a:lnTo>
                    <a:cubicBezTo>
                      <a:pt x="184599" y="291256"/>
                      <a:pt x="185115" y="289967"/>
                      <a:pt x="186403" y="288678"/>
                    </a:cubicBezTo>
                    <a:cubicBezTo>
                      <a:pt x="187434" y="287647"/>
                      <a:pt x="188980" y="287131"/>
                      <a:pt x="190527" y="287131"/>
                    </a:cubicBezTo>
                    <a:close/>
                    <a:moveTo>
                      <a:pt x="152280" y="287131"/>
                    </a:moveTo>
                    <a:cubicBezTo>
                      <a:pt x="153827" y="287131"/>
                      <a:pt x="155373" y="287647"/>
                      <a:pt x="156404" y="288678"/>
                    </a:cubicBezTo>
                    <a:cubicBezTo>
                      <a:pt x="157692" y="289967"/>
                      <a:pt x="158208" y="291256"/>
                      <a:pt x="158208" y="293319"/>
                    </a:cubicBezTo>
                    <a:lnTo>
                      <a:pt x="158208" y="307241"/>
                    </a:lnTo>
                    <a:cubicBezTo>
                      <a:pt x="158208" y="309045"/>
                      <a:pt x="157692" y="310592"/>
                      <a:pt x="156404" y="311623"/>
                    </a:cubicBezTo>
                    <a:cubicBezTo>
                      <a:pt x="155373" y="312655"/>
                      <a:pt x="153827" y="313170"/>
                      <a:pt x="152280" y="313170"/>
                    </a:cubicBezTo>
                    <a:cubicBezTo>
                      <a:pt x="150734" y="313170"/>
                      <a:pt x="149445" y="312655"/>
                      <a:pt x="148157" y="311623"/>
                    </a:cubicBezTo>
                    <a:cubicBezTo>
                      <a:pt x="147126" y="310592"/>
                      <a:pt x="146353" y="309045"/>
                      <a:pt x="146353" y="307241"/>
                    </a:cubicBezTo>
                    <a:lnTo>
                      <a:pt x="146353" y="293319"/>
                    </a:lnTo>
                    <a:cubicBezTo>
                      <a:pt x="146353" y="291256"/>
                      <a:pt x="147126" y="289967"/>
                      <a:pt x="148157" y="288678"/>
                    </a:cubicBezTo>
                    <a:cubicBezTo>
                      <a:pt x="149445" y="287647"/>
                      <a:pt x="150734" y="287131"/>
                      <a:pt x="152280" y="287131"/>
                    </a:cubicBezTo>
                    <a:close/>
                    <a:moveTo>
                      <a:pt x="114351" y="287131"/>
                    </a:moveTo>
                    <a:cubicBezTo>
                      <a:pt x="115906" y="287131"/>
                      <a:pt x="117203" y="287647"/>
                      <a:pt x="118499" y="288678"/>
                    </a:cubicBezTo>
                    <a:cubicBezTo>
                      <a:pt x="119795" y="289967"/>
                      <a:pt x="120314" y="291256"/>
                      <a:pt x="120314" y="293319"/>
                    </a:cubicBezTo>
                    <a:lnTo>
                      <a:pt x="120314" y="307241"/>
                    </a:lnTo>
                    <a:cubicBezTo>
                      <a:pt x="120314" y="309045"/>
                      <a:pt x="119536" y="310592"/>
                      <a:pt x="118499" y="311623"/>
                    </a:cubicBezTo>
                    <a:cubicBezTo>
                      <a:pt x="117203" y="312655"/>
                      <a:pt x="115906" y="313170"/>
                      <a:pt x="114351" y="313170"/>
                    </a:cubicBezTo>
                    <a:cubicBezTo>
                      <a:pt x="112795" y="313170"/>
                      <a:pt x="111240" y="312655"/>
                      <a:pt x="110203" y="311623"/>
                    </a:cubicBezTo>
                    <a:cubicBezTo>
                      <a:pt x="108906" y="310592"/>
                      <a:pt x="108388" y="309045"/>
                      <a:pt x="108388" y="307241"/>
                    </a:cubicBezTo>
                    <a:lnTo>
                      <a:pt x="108388" y="293319"/>
                    </a:lnTo>
                    <a:cubicBezTo>
                      <a:pt x="108388" y="291256"/>
                      <a:pt x="108906" y="289967"/>
                      <a:pt x="110203" y="288678"/>
                    </a:cubicBezTo>
                    <a:cubicBezTo>
                      <a:pt x="111240" y="287647"/>
                      <a:pt x="112795" y="287131"/>
                      <a:pt x="114351" y="287131"/>
                    </a:cubicBezTo>
                    <a:close/>
                    <a:moveTo>
                      <a:pt x="76410" y="287131"/>
                    </a:moveTo>
                    <a:cubicBezTo>
                      <a:pt x="77953" y="287131"/>
                      <a:pt x="79239" y="287647"/>
                      <a:pt x="80268" y="288678"/>
                    </a:cubicBezTo>
                    <a:cubicBezTo>
                      <a:pt x="81553" y="289967"/>
                      <a:pt x="82068" y="291256"/>
                      <a:pt x="82068" y="293319"/>
                    </a:cubicBezTo>
                    <a:lnTo>
                      <a:pt x="82068" y="307241"/>
                    </a:lnTo>
                    <a:cubicBezTo>
                      <a:pt x="82068" y="309045"/>
                      <a:pt x="81553" y="310592"/>
                      <a:pt x="80268" y="311623"/>
                    </a:cubicBezTo>
                    <a:cubicBezTo>
                      <a:pt x="79239" y="312655"/>
                      <a:pt x="77953" y="313170"/>
                      <a:pt x="76410" y="313170"/>
                    </a:cubicBezTo>
                    <a:cubicBezTo>
                      <a:pt x="74610" y="313170"/>
                      <a:pt x="73324" y="312655"/>
                      <a:pt x="72038" y="311623"/>
                    </a:cubicBezTo>
                    <a:cubicBezTo>
                      <a:pt x="71009" y="310592"/>
                      <a:pt x="70495" y="309045"/>
                      <a:pt x="70495" y="307241"/>
                    </a:cubicBezTo>
                    <a:lnTo>
                      <a:pt x="70495" y="293319"/>
                    </a:lnTo>
                    <a:cubicBezTo>
                      <a:pt x="70495" y="291256"/>
                      <a:pt x="71009" y="289967"/>
                      <a:pt x="72038" y="288678"/>
                    </a:cubicBezTo>
                    <a:cubicBezTo>
                      <a:pt x="73324" y="287647"/>
                      <a:pt x="74610" y="287131"/>
                      <a:pt x="76410" y="287131"/>
                    </a:cubicBezTo>
                    <a:close/>
                    <a:moveTo>
                      <a:pt x="38211" y="287131"/>
                    </a:moveTo>
                    <a:cubicBezTo>
                      <a:pt x="39766" y="287131"/>
                      <a:pt x="41063" y="287647"/>
                      <a:pt x="42359" y="288678"/>
                    </a:cubicBezTo>
                    <a:cubicBezTo>
                      <a:pt x="43655" y="289967"/>
                      <a:pt x="44174" y="291256"/>
                      <a:pt x="44174" y="293319"/>
                    </a:cubicBezTo>
                    <a:lnTo>
                      <a:pt x="44174" y="307241"/>
                    </a:lnTo>
                    <a:cubicBezTo>
                      <a:pt x="44174" y="309045"/>
                      <a:pt x="43655" y="310592"/>
                      <a:pt x="42359" y="311623"/>
                    </a:cubicBezTo>
                    <a:cubicBezTo>
                      <a:pt x="41063" y="312655"/>
                      <a:pt x="39766" y="313170"/>
                      <a:pt x="38211" y="313170"/>
                    </a:cubicBezTo>
                    <a:cubicBezTo>
                      <a:pt x="36655" y="313170"/>
                      <a:pt x="35359" y="312655"/>
                      <a:pt x="34063" y="311623"/>
                    </a:cubicBezTo>
                    <a:cubicBezTo>
                      <a:pt x="33026" y="310592"/>
                      <a:pt x="32248" y="309045"/>
                      <a:pt x="32248" y="307241"/>
                    </a:cubicBezTo>
                    <a:lnTo>
                      <a:pt x="32248" y="293319"/>
                    </a:lnTo>
                    <a:cubicBezTo>
                      <a:pt x="32248" y="291256"/>
                      <a:pt x="33026" y="289967"/>
                      <a:pt x="34063" y="288678"/>
                    </a:cubicBezTo>
                    <a:cubicBezTo>
                      <a:pt x="35359" y="287647"/>
                      <a:pt x="36655" y="287131"/>
                      <a:pt x="38211" y="287131"/>
                    </a:cubicBezTo>
                    <a:close/>
                    <a:moveTo>
                      <a:pt x="184599" y="247473"/>
                    </a:moveTo>
                    <a:cubicBezTo>
                      <a:pt x="185884" y="250309"/>
                      <a:pt x="187168" y="253146"/>
                      <a:pt x="188710" y="255724"/>
                    </a:cubicBezTo>
                    <a:lnTo>
                      <a:pt x="188710" y="262170"/>
                    </a:lnTo>
                    <a:cubicBezTo>
                      <a:pt x="188710" y="263459"/>
                      <a:pt x="189224" y="263975"/>
                      <a:pt x="190508" y="263975"/>
                    </a:cubicBezTo>
                    <a:cubicBezTo>
                      <a:pt x="191536" y="263975"/>
                      <a:pt x="192307" y="263459"/>
                      <a:pt x="192307" y="262170"/>
                    </a:cubicBezTo>
                    <a:lnTo>
                      <a:pt x="192307" y="261912"/>
                    </a:lnTo>
                    <a:cubicBezTo>
                      <a:pt x="193078" y="263201"/>
                      <a:pt x="193848" y="264490"/>
                      <a:pt x="194619" y="265779"/>
                    </a:cubicBezTo>
                    <a:cubicBezTo>
                      <a:pt x="194619" y="265779"/>
                      <a:pt x="194619" y="266037"/>
                      <a:pt x="194619" y="266037"/>
                    </a:cubicBezTo>
                    <a:cubicBezTo>
                      <a:pt x="193335" y="267069"/>
                      <a:pt x="192050" y="267584"/>
                      <a:pt x="190508" y="267584"/>
                    </a:cubicBezTo>
                    <a:cubicBezTo>
                      <a:pt x="188967" y="267584"/>
                      <a:pt x="187425" y="267069"/>
                      <a:pt x="186398" y="266037"/>
                    </a:cubicBezTo>
                    <a:cubicBezTo>
                      <a:pt x="185113" y="265006"/>
                      <a:pt x="184599" y="263459"/>
                      <a:pt x="184599" y="261654"/>
                    </a:cubicBezTo>
                    <a:lnTo>
                      <a:pt x="184599" y="247731"/>
                    </a:lnTo>
                    <a:cubicBezTo>
                      <a:pt x="184599" y="247731"/>
                      <a:pt x="184599" y="247473"/>
                      <a:pt x="184599" y="247473"/>
                    </a:cubicBezTo>
                    <a:close/>
                    <a:moveTo>
                      <a:pt x="569992" y="245156"/>
                    </a:moveTo>
                    <a:cubicBezTo>
                      <a:pt x="568955" y="245156"/>
                      <a:pt x="568177" y="245671"/>
                      <a:pt x="568177" y="246960"/>
                    </a:cubicBezTo>
                    <a:lnTo>
                      <a:pt x="568177" y="262429"/>
                    </a:lnTo>
                    <a:cubicBezTo>
                      <a:pt x="568177" y="263460"/>
                      <a:pt x="568955" y="263976"/>
                      <a:pt x="569992" y="263976"/>
                    </a:cubicBezTo>
                    <a:cubicBezTo>
                      <a:pt x="571289" y="263976"/>
                      <a:pt x="571807" y="263460"/>
                      <a:pt x="571807" y="262429"/>
                    </a:cubicBezTo>
                    <a:lnTo>
                      <a:pt x="571807" y="246960"/>
                    </a:lnTo>
                    <a:cubicBezTo>
                      <a:pt x="571807" y="245671"/>
                      <a:pt x="571289" y="245156"/>
                      <a:pt x="569992" y="245156"/>
                    </a:cubicBezTo>
                    <a:close/>
                    <a:moveTo>
                      <a:pt x="493817" y="245156"/>
                    </a:moveTo>
                    <a:cubicBezTo>
                      <a:pt x="492786" y="245156"/>
                      <a:pt x="492013" y="245671"/>
                      <a:pt x="492013" y="246960"/>
                    </a:cubicBezTo>
                    <a:lnTo>
                      <a:pt x="492013" y="262429"/>
                    </a:lnTo>
                    <a:cubicBezTo>
                      <a:pt x="492013" y="263460"/>
                      <a:pt x="492786" y="263976"/>
                      <a:pt x="493817" y="263976"/>
                    </a:cubicBezTo>
                    <a:cubicBezTo>
                      <a:pt x="495105" y="263976"/>
                      <a:pt x="495621" y="263460"/>
                      <a:pt x="495621" y="262429"/>
                    </a:cubicBezTo>
                    <a:lnTo>
                      <a:pt x="495621" y="246960"/>
                    </a:lnTo>
                    <a:cubicBezTo>
                      <a:pt x="495621" y="245671"/>
                      <a:pt x="495105" y="245156"/>
                      <a:pt x="493817" y="245156"/>
                    </a:cubicBezTo>
                    <a:close/>
                    <a:moveTo>
                      <a:pt x="455888" y="245156"/>
                    </a:moveTo>
                    <a:cubicBezTo>
                      <a:pt x="454592" y="245156"/>
                      <a:pt x="454073" y="245671"/>
                      <a:pt x="454073" y="246960"/>
                    </a:cubicBezTo>
                    <a:lnTo>
                      <a:pt x="454073" y="262429"/>
                    </a:lnTo>
                    <a:cubicBezTo>
                      <a:pt x="454073" y="263460"/>
                      <a:pt x="454592" y="263976"/>
                      <a:pt x="455888" y="263976"/>
                    </a:cubicBezTo>
                    <a:cubicBezTo>
                      <a:pt x="456925" y="263976"/>
                      <a:pt x="457703" y="263460"/>
                      <a:pt x="457703" y="262429"/>
                    </a:cubicBezTo>
                    <a:lnTo>
                      <a:pt x="457703" y="246960"/>
                    </a:lnTo>
                    <a:cubicBezTo>
                      <a:pt x="457703" y="245671"/>
                      <a:pt x="456925" y="245156"/>
                      <a:pt x="455888" y="245156"/>
                    </a:cubicBezTo>
                    <a:close/>
                    <a:moveTo>
                      <a:pt x="152280" y="245156"/>
                    </a:moveTo>
                    <a:cubicBezTo>
                      <a:pt x="151249" y="245156"/>
                      <a:pt x="150476" y="245671"/>
                      <a:pt x="150476" y="246960"/>
                    </a:cubicBezTo>
                    <a:lnTo>
                      <a:pt x="150476" y="262429"/>
                    </a:lnTo>
                    <a:cubicBezTo>
                      <a:pt x="150476" y="263460"/>
                      <a:pt x="151249" y="263976"/>
                      <a:pt x="152280" y="263976"/>
                    </a:cubicBezTo>
                    <a:cubicBezTo>
                      <a:pt x="153569" y="263976"/>
                      <a:pt x="154084" y="263460"/>
                      <a:pt x="154084" y="262429"/>
                    </a:cubicBezTo>
                    <a:lnTo>
                      <a:pt x="154084" y="246960"/>
                    </a:lnTo>
                    <a:cubicBezTo>
                      <a:pt x="154084" y="245671"/>
                      <a:pt x="153569" y="245156"/>
                      <a:pt x="152280" y="245156"/>
                    </a:cubicBezTo>
                    <a:close/>
                    <a:moveTo>
                      <a:pt x="114351" y="245156"/>
                    </a:moveTo>
                    <a:cubicBezTo>
                      <a:pt x="113054" y="245156"/>
                      <a:pt x="112536" y="245671"/>
                      <a:pt x="112536" y="246960"/>
                    </a:cubicBezTo>
                    <a:lnTo>
                      <a:pt x="112536" y="262429"/>
                    </a:lnTo>
                    <a:cubicBezTo>
                      <a:pt x="112536" y="263460"/>
                      <a:pt x="113054" y="263976"/>
                      <a:pt x="114351" y="263976"/>
                    </a:cubicBezTo>
                    <a:cubicBezTo>
                      <a:pt x="115388" y="263976"/>
                      <a:pt x="116166" y="263460"/>
                      <a:pt x="116166" y="262429"/>
                    </a:cubicBezTo>
                    <a:lnTo>
                      <a:pt x="116166" y="246960"/>
                    </a:lnTo>
                    <a:cubicBezTo>
                      <a:pt x="116166" y="245671"/>
                      <a:pt x="115388" y="245156"/>
                      <a:pt x="114351" y="245156"/>
                    </a:cubicBezTo>
                    <a:close/>
                    <a:moveTo>
                      <a:pt x="38211" y="245156"/>
                    </a:moveTo>
                    <a:cubicBezTo>
                      <a:pt x="36914" y="245156"/>
                      <a:pt x="36396" y="245671"/>
                      <a:pt x="36396" y="246960"/>
                    </a:cubicBezTo>
                    <a:lnTo>
                      <a:pt x="36396" y="262429"/>
                    </a:lnTo>
                    <a:cubicBezTo>
                      <a:pt x="36396" y="263460"/>
                      <a:pt x="37174" y="263976"/>
                      <a:pt x="38211" y="263976"/>
                    </a:cubicBezTo>
                    <a:cubicBezTo>
                      <a:pt x="39507" y="263976"/>
                      <a:pt x="40026" y="263460"/>
                      <a:pt x="40026" y="262429"/>
                    </a:cubicBezTo>
                    <a:lnTo>
                      <a:pt x="40026" y="246960"/>
                    </a:lnTo>
                    <a:cubicBezTo>
                      <a:pt x="40026" y="245671"/>
                      <a:pt x="39507" y="245156"/>
                      <a:pt x="38211" y="245156"/>
                    </a:cubicBezTo>
                    <a:close/>
                    <a:moveTo>
                      <a:pt x="569992" y="241546"/>
                    </a:moveTo>
                    <a:cubicBezTo>
                      <a:pt x="571548" y="241546"/>
                      <a:pt x="572844" y="242320"/>
                      <a:pt x="574140" y="243351"/>
                    </a:cubicBezTo>
                    <a:cubicBezTo>
                      <a:pt x="575437" y="244382"/>
                      <a:pt x="575955" y="245671"/>
                      <a:pt x="575955" y="247734"/>
                    </a:cubicBezTo>
                    <a:lnTo>
                      <a:pt x="575955" y="261656"/>
                    </a:lnTo>
                    <a:cubicBezTo>
                      <a:pt x="575955" y="263460"/>
                      <a:pt x="575437" y="265007"/>
                      <a:pt x="574140" y="266038"/>
                    </a:cubicBezTo>
                    <a:cubicBezTo>
                      <a:pt x="573103" y="267070"/>
                      <a:pt x="571548" y="267585"/>
                      <a:pt x="569992" y="267585"/>
                    </a:cubicBezTo>
                    <a:cubicBezTo>
                      <a:pt x="568437" y="267585"/>
                      <a:pt x="567140" y="267070"/>
                      <a:pt x="565844" y="266038"/>
                    </a:cubicBezTo>
                    <a:cubicBezTo>
                      <a:pt x="564807" y="265007"/>
                      <a:pt x="564029" y="263460"/>
                      <a:pt x="564029" y="261656"/>
                    </a:cubicBezTo>
                    <a:lnTo>
                      <a:pt x="564029" y="247734"/>
                    </a:lnTo>
                    <a:cubicBezTo>
                      <a:pt x="564029" y="245671"/>
                      <a:pt x="564807" y="244382"/>
                      <a:pt x="565844" y="243351"/>
                    </a:cubicBezTo>
                    <a:cubicBezTo>
                      <a:pt x="567140" y="242320"/>
                      <a:pt x="568437" y="241546"/>
                      <a:pt x="569992" y="241546"/>
                    </a:cubicBezTo>
                    <a:close/>
                    <a:moveTo>
                      <a:pt x="529946" y="241546"/>
                    </a:moveTo>
                    <a:lnTo>
                      <a:pt x="534109" y="241546"/>
                    </a:lnTo>
                    <a:lnTo>
                      <a:pt x="534109" y="267585"/>
                    </a:lnTo>
                    <a:lnTo>
                      <a:pt x="529946" y="267585"/>
                    </a:lnTo>
                    <a:close/>
                    <a:moveTo>
                      <a:pt x="493817" y="241546"/>
                    </a:moveTo>
                    <a:cubicBezTo>
                      <a:pt x="495363" y="241546"/>
                      <a:pt x="496909" y="242320"/>
                      <a:pt x="497940" y="243351"/>
                    </a:cubicBezTo>
                    <a:cubicBezTo>
                      <a:pt x="499229" y="244382"/>
                      <a:pt x="499744" y="245671"/>
                      <a:pt x="499744" y="247734"/>
                    </a:cubicBezTo>
                    <a:lnTo>
                      <a:pt x="499744" y="261656"/>
                    </a:lnTo>
                    <a:cubicBezTo>
                      <a:pt x="499744" y="263460"/>
                      <a:pt x="499229" y="265007"/>
                      <a:pt x="497940" y="266038"/>
                    </a:cubicBezTo>
                    <a:cubicBezTo>
                      <a:pt x="496909" y="267070"/>
                      <a:pt x="495363" y="267585"/>
                      <a:pt x="493817" y="267585"/>
                    </a:cubicBezTo>
                    <a:cubicBezTo>
                      <a:pt x="492270" y="267585"/>
                      <a:pt x="490982" y="267070"/>
                      <a:pt x="489693" y="266038"/>
                    </a:cubicBezTo>
                    <a:cubicBezTo>
                      <a:pt x="488662" y="265007"/>
                      <a:pt x="487889" y="263460"/>
                      <a:pt x="487889" y="261656"/>
                    </a:cubicBezTo>
                    <a:lnTo>
                      <a:pt x="487889" y="247734"/>
                    </a:lnTo>
                    <a:cubicBezTo>
                      <a:pt x="487889" y="245671"/>
                      <a:pt x="488662" y="244382"/>
                      <a:pt x="489693" y="243351"/>
                    </a:cubicBezTo>
                    <a:cubicBezTo>
                      <a:pt x="490982" y="242320"/>
                      <a:pt x="492270" y="241546"/>
                      <a:pt x="493817" y="241546"/>
                    </a:cubicBezTo>
                    <a:close/>
                    <a:moveTo>
                      <a:pt x="455888" y="241546"/>
                    </a:moveTo>
                    <a:cubicBezTo>
                      <a:pt x="457444" y="241546"/>
                      <a:pt x="458740" y="242320"/>
                      <a:pt x="460036" y="243351"/>
                    </a:cubicBezTo>
                    <a:cubicBezTo>
                      <a:pt x="461073" y="244382"/>
                      <a:pt x="461851" y="245671"/>
                      <a:pt x="461851" y="247734"/>
                    </a:cubicBezTo>
                    <a:lnTo>
                      <a:pt x="461851" y="261656"/>
                    </a:lnTo>
                    <a:cubicBezTo>
                      <a:pt x="461851" y="263460"/>
                      <a:pt x="461073" y="265007"/>
                      <a:pt x="460036" y="266038"/>
                    </a:cubicBezTo>
                    <a:cubicBezTo>
                      <a:pt x="458740" y="267070"/>
                      <a:pt x="457444" y="267585"/>
                      <a:pt x="455888" y="267585"/>
                    </a:cubicBezTo>
                    <a:cubicBezTo>
                      <a:pt x="454333" y="267585"/>
                      <a:pt x="452777" y="267070"/>
                      <a:pt x="451740" y="266038"/>
                    </a:cubicBezTo>
                    <a:cubicBezTo>
                      <a:pt x="450444" y="265007"/>
                      <a:pt x="449925" y="263460"/>
                      <a:pt x="449925" y="261656"/>
                    </a:cubicBezTo>
                    <a:lnTo>
                      <a:pt x="449925" y="247734"/>
                    </a:lnTo>
                    <a:cubicBezTo>
                      <a:pt x="449925" y="245671"/>
                      <a:pt x="450444" y="244382"/>
                      <a:pt x="451740" y="243351"/>
                    </a:cubicBezTo>
                    <a:cubicBezTo>
                      <a:pt x="452777" y="242320"/>
                      <a:pt x="454333" y="241546"/>
                      <a:pt x="455888" y="241546"/>
                    </a:cubicBezTo>
                    <a:close/>
                    <a:moveTo>
                      <a:pt x="152280" y="241546"/>
                    </a:moveTo>
                    <a:cubicBezTo>
                      <a:pt x="153827" y="241546"/>
                      <a:pt x="155373" y="242320"/>
                      <a:pt x="156404" y="243351"/>
                    </a:cubicBezTo>
                    <a:cubicBezTo>
                      <a:pt x="157692" y="244382"/>
                      <a:pt x="158208" y="245671"/>
                      <a:pt x="158208" y="247734"/>
                    </a:cubicBezTo>
                    <a:lnTo>
                      <a:pt x="158208" y="261656"/>
                    </a:lnTo>
                    <a:cubicBezTo>
                      <a:pt x="158208" y="263460"/>
                      <a:pt x="157692" y="265007"/>
                      <a:pt x="156404" y="266038"/>
                    </a:cubicBezTo>
                    <a:cubicBezTo>
                      <a:pt x="155373" y="267070"/>
                      <a:pt x="153827" y="267585"/>
                      <a:pt x="152280" y="267585"/>
                    </a:cubicBezTo>
                    <a:cubicBezTo>
                      <a:pt x="150734" y="267585"/>
                      <a:pt x="149445" y="267070"/>
                      <a:pt x="148157" y="266038"/>
                    </a:cubicBezTo>
                    <a:cubicBezTo>
                      <a:pt x="147126" y="265007"/>
                      <a:pt x="146353" y="263460"/>
                      <a:pt x="146353" y="261656"/>
                    </a:cubicBezTo>
                    <a:lnTo>
                      <a:pt x="146353" y="247734"/>
                    </a:lnTo>
                    <a:cubicBezTo>
                      <a:pt x="146353" y="245671"/>
                      <a:pt x="147126" y="244382"/>
                      <a:pt x="148157" y="243351"/>
                    </a:cubicBezTo>
                    <a:cubicBezTo>
                      <a:pt x="149445" y="242320"/>
                      <a:pt x="150734" y="241546"/>
                      <a:pt x="152280" y="241546"/>
                    </a:cubicBezTo>
                    <a:close/>
                    <a:moveTo>
                      <a:pt x="114351" y="241546"/>
                    </a:moveTo>
                    <a:cubicBezTo>
                      <a:pt x="115906" y="241546"/>
                      <a:pt x="117203" y="242320"/>
                      <a:pt x="118499" y="243351"/>
                    </a:cubicBezTo>
                    <a:cubicBezTo>
                      <a:pt x="119795" y="244382"/>
                      <a:pt x="120314" y="245671"/>
                      <a:pt x="120314" y="247734"/>
                    </a:cubicBezTo>
                    <a:lnTo>
                      <a:pt x="120314" y="261656"/>
                    </a:lnTo>
                    <a:cubicBezTo>
                      <a:pt x="120314" y="263460"/>
                      <a:pt x="119536" y="265007"/>
                      <a:pt x="118499" y="266038"/>
                    </a:cubicBezTo>
                    <a:cubicBezTo>
                      <a:pt x="117203" y="267070"/>
                      <a:pt x="115906" y="267585"/>
                      <a:pt x="114351" y="267585"/>
                    </a:cubicBezTo>
                    <a:cubicBezTo>
                      <a:pt x="112795" y="267585"/>
                      <a:pt x="111240" y="267070"/>
                      <a:pt x="110203" y="266038"/>
                    </a:cubicBezTo>
                    <a:cubicBezTo>
                      <a:pt x="108906" y="265007"/>
                      <a:pt x="108388" y="263460"/>
                      <a:pt x="108388" y="261656"/>
                    </a:cubicBezTo>
                    <a:lnTo>
                      <a:pt x="108388" y="247734"/>
                    </a:lnTo>
                    <a:cubicBezTo>
                      <a:pt x="108388" y="245671"/>
                      <a:pt x="108906" y="244382"/>
                      <a:pt x="110203" y="243351"/>
                    </a:cubicBezTo>
                    <a:cubicBezTo>
                      <a:pt x="111240" y="242320"/>
                      <a:pt x="112795" y="241546"/>
                      <a:pt x="114351" y="241546"/>
                    </a:cubicBezTo>
                    <a:close/>
                    <a:moveTo>
                      <a:pt x="74094" y="241546"/>
                    </a:moveTo>
                    <a:lnTo>
                      <a:pt x="78187" y="241546"/>
                    </a:lnTo>
                    <a:lnTo>
                      <a:pt x="78187" y="267585"/>
                    </a:lnTo>
                    <a:lnTo>
                      <a:pt x="74094" y="267585"/>
                    </a:lnTo>
                    <a:close/>
                    <a:moveTo>
                      <a:pt x="38211" y="241546"/>
                    </a:moveTo>
                    <a:cubicBezTo>
                      <a:pt x="39766" y="241546"/>
                      <a:pt x="41063" y="242320"/>
                      <a:pt x="42359" y="243351"/>
                    </a:cubicBezTo>
                    <a:cubicBezTo>
                      <a:pt x="43655" y="244382"/>
                      <a:pt x="44174" y="245671"/>
                      <a:pt x="44174" y="247734"/>
                    </a:cubicBezTo>
                    <a:lnTo>
                      <a:pt x="44174" y="261656"/>
                    </a:lnTo>
                    <a:cubicBezTo>
                      <a:pt x="44174" y="263460"/>
                      <a:pt x="43655" y="265007"/>
                      <a:pt x="42359" y="266038"/>
                    </a:cubicBezTo>
                    <a:cubicBezTo>
                      <a:pt x="41063" y="267070"/>
                      <a:pt x="39766" y="267585"/>
                      <a:pt x="38211" y="267585"/>
                    </a:cubicBezTo>
                    <a:cubicBezTo>
                      <a:pt x="36655" y="267585"/>
                      <a:pt x="35359" y="267070"/>
                      <a:pt x="34063" y="266038"/>
                    </a:cubicBezTo>
                    <a:cubicBezTo>
                      <a:pt x="33026" y="265007"/>
                      <a:pt x="32248" y="263460"/>
                      <a:pt x="32248" y="261656"/>
                    </a:cubicBezTo>
                    <a:lnTo>
                      <a:pt x="32248" y="247734"/>
                    </a:lnTo>
                    <a:cubicBezTo>
                      <a:pt x="32248" y="245671"/>
                      <a:pt x="33026" y="244382"/>
                      <a:pt x="34063" y="243351"/>
                    </a:cubicBezTo>
                    <a:cubicBezTo>
                      <a:pt x="35359" y="242320"/>
                      <a:pt x="36655" y="241546"/>
                      <a:pt x="38211" y="241546"/>
                    </a:cubicBezTo>
                    <a:close/>
                    <a:moveTo>
                      <a:pt x="532028" y="200297"/>
                    </a:moveTo>
                    <a:cubicBezTo>
                      <a:pt x="530732" y="200297"/>
                      <a:pt x="530213" y="201069"/>
                      <a:pt x="530213" y="202099"/>
                    </a:cubicBezTo>
                    <a:lnTo>
                      <a:pt x="530213" y="217553"/>
                    </a:lnTo>
                    <a:cubicBezTo>
                      <a:pt x="530213" y="218583"/>
                      <a:pt x="530732" y="219356"/>
                      <a:pt x="532028" y="219356"/>
                    </a:cubicBezTo>
                    <a:cubicBezTo>
                      <a:pt x="533065" y="219356"/>
                      <a:pt x="533843" y="218583"/>
                      <a:pt x="533843" y="217553"/>
                    </a:cubicBezTo>
                    <a:lnTo>
                      <a:pt x="533843" y="202099"/>
                    </a:lnTo>
                    <a:cubicBezTo>
                      <a:pt x="533843" y="201069"/>
                      <a:pt x="533065" y="200297"/>
                      <a:pt x="532028" y="200297"/>
                    </a:cubicBezTo>
                    <a:close/>
                    <a:moveTo>
                      <a:pt x="76410" y="200297"/>
                    </a:moveTo>
                    <a:cubicBezTo>
                      <a:pt x="75124" y="200297"/>
                      <a:pt x="74610" y="201069"/>
                      <a:pt x="74610" y="202099"/>
                    </a:cubicBezTo>
                    <a:lnTo>
                      <a:pt x="74610" y="217553"/>
                    </a:lnTo>
                    <a:cubicBezTo>
                      <a:pt x="74610" y="218583"/>
                      <a:pt x="75124" y="219356"/>
                      <a:pt x="76410" y="219356"/>
                    </a:cubicBezTo>
                    <a:cubicBezTo>
                      <a:pt x="77439" y="219356"/>
                      <a:pt x="77953" y="218583"/>
                      <a:pt x="77953" y="217553"/>
                    </a:cubicBezTo>
                    <a:lnTo>
                      <a:pt x="77953" y="202099"/>
                    </a:lnTo>
                    <a:cubicBezTo>
                      <a:pt x="77953" y="201069"/>
                      <a:pt x="77439" y="200297"/>
                      <a:pt x="76410" y="200297"/>
                    </a:cubicBezTo>
                    <a:close/>
                    <a:moveTo>
                      <a:pt x="567910" y="196948"/>
                    </a:moveTo>
                    <a:lnTo>
                      <a:pt x="572073" y="196948"/>
                    </a:lnTo>
                    <a:lnTo>
                      <a:pt x="572073" y="222704"/>
                    </a:lnTo>
                    <a:lnTo>
                      <a:pt x="567910" y="222704"/>
                    </a:lnTo>
                    <a:close/>
                    <a:moveTo>
                      <a:pt x="532028" y="196948"/>
                    </a:moveTo>
                    <a:cubicBezTo>
                      <a:pt x="533584" y="196948"/>
                      <a:pt x="534880" y="197463"/>
                      <a:pt x="536176" y="198494"/>
                    </a:cubicBezTo>
                    <a:cubicBezTo>
                      <a:pt x="537213" y="199524"/>
                      <a:pt x="537991" y="201069"/>
                      <a:pt x="537991" y="202872"/>
                    </a:cubicBezTo>
                    <a:lnTo>
                      <a:pt x="537991" y="216780"/>
                    </a:lnTo>
                    <a:cubicBezTo>
                      <a:pt x="537991" y="218583"/>
                      <a:pt x="537213" y="220129"/>
                      <a:pt x="536176" y="221159"/>
                    </a:cubicBezTo>
                    <a:cubicBezTo>
                      <a:pt x="534880" y="222189"/>
                      <a:pt x="533584" y="222704"/>
                      <a:pt x="532028" y="222704"/>
                    </a:cubicBezTo>
                    <a:cubicBezTo>
                      <a:pt x="530473" y="222704"/>
                      <a:pt x="528917" y="222189"/>
                      <a:pt x="527880" y="221159"/>
                    </a:cubicBezTo>
                    <a:cubicBezTo>
                      <a:pt x="526584" y="220129"/>
                      <a:pt x="526065" y="218583"/>
                      <a:pt x="526065" y="216780"/>
                    </a:cubicBezTo>
                    <a:lnTo>
                      <a:pt x="526065" y="202872"/>
                    </a:lnTo>
                    <a:cubicBezTo>
                      <a:pt x="526065" y="201069"/>
                      <a:pt x="526584" y="199524"/>
                      <a:pt x="527880" y="198494"/>
                    </a:cubicBezTo>
                    <a:cubicBezTo>
                      <a:pt x="528917" y="197463"/>
                      <a:pt x="530473" y="196948"/>
                      <a:pt x="532028" y="196948"/>
                    </a:cubicBezTo>
                    <a:close/>
                    <a:moveTo>
                      <a:pt x="491770" y="196948"/>
                    </a:moveTo>
                    <a:lnTo>
                      <a:pt x="495863" y="196948"/>
                    </a:lnTo>
                    <a:lnTo>
                      <a:pt x="495863" y="222704"/>
                    </a:lnTo>
                    <a:lnTo>
                      <a:pt x="491770" y="222704"/>
                    </a:lnTo>
                    <a:close/>
                    <a:moveTo>
                      <a:pt x="453806" y="196948"/>
                    </a:moveTo>
                    <a:lnTo>
                      <a:pt x="457969" y="196948"/>
                    </a:lnTo>
                    <a:lnTo>
                      <a:pt x="457969" y="222704"/>
                    </a:lnTo>
                    <a:lnTo>
                      <a:pt x="453806" y="222704"/>
                    </a:lnTo>
                    <a:close/>
                    <a:moveTo>
                      <a:pt x="150234" y="196948"/>
                    </a:moveTo>
                    <a:lnTo>
                      <a:pt x="154397" y="196948"/>
                    </a:lnTo>
                    <a:lnTo>
                      <a:pt x="154397" y="222704"/>
                    </a:lnTo>
                    <a:lnTo>
                      <a:pt x="150234" y="222704"/>
                    </a:lnTo>
                    <a:close/>
                    <a:moveTo>
                      <a:pt x="112270" y="196948"/>
                    </a:moveTo>
                    <a:lnTo>
                      <a:pt x="116433" y="196948"/>
                    </a:lnTo>
                    <a:lnTo>
                      <a:pt x="116433" y="222704"/>
                    </a:lnTo>
                    <a:lnTo>
                      <a:pt x="112270" y="222704"/>
                    </a:lnTo>
                    <a:close/>
                    <a:moveTo>
                      <a:pt x="76410" y="196948"/>
                    </a:moveTo>
                    <a:cubicBezTo>
                      <a:pt x="77953" y="196948"/>
                      <a:pt x="79239" y="197463"/>
                      <a:pt x="80268" y="198494"/>
                    </a:cubicBezTo>
                    <a:cubicBezTo>
                      <a:pt x="81553" y="199524"/>
                      <a:pt x="82068" y="201069"/>
                      <a:pt x="82068" y="202872"/>
                    </a:cubicBezTo>
                    <a:lnTo>
                      <a:pt x="82068" y="216780"/>
                    </a:lnTo>
                    <a:cubicBezTo>
                      <a:pt x="82068" y="218583"/>
                      <a:pt x="81553" y="220129"/>
                      <a:pt x="80268" y="221159"/>
                    </a:cubicBezTo>
                    <a:cubicBezTo>
                      <a:pt x="79239" y="222189"/>
                      <a:pt x="77953" y="222704"/>
                      <a:pt x="76410" y="222704"/>
                    </a:cubicBezTo>
                    <a:cubicBezTo>
                      <a:pt x="74610" y="222704"/>
                      <a:pt x="73324" y="222189"/>
                      <a:pt x="72038" y="221159"/>
                    </a:cubicBezTo>
                    <a:cubicBezTo>
                      <a:pt x="71009" y="220129"/>
                      <a:pt x="70495" y="218583"/>
                      <a:pt x="70495" y="216780"/>
                    </a:cubicBezTo>
                    <a:lnTo>
                      <a:pt x="70495" y="202872"/>
                    </a:lnTo>
                    <a:cubicBezTo>
                      <a:pt x="70495" y="201069"/>
                      <a:pt x="71009" y="199524"/>
                      <a:pt x="72038" y="198494"/>
                    </a:cubicBezTo>
                    <a:cubicBezTo>
                      <a:pt x="73324" y="197463"/>
                      <a:pt x="74610" y="196948"/>
                      <a:pt x="76410" y="196948"/>
                    </a:cubicBezTo>
                    <a:close/>
                    <a:moveTo>
                      <a:pt x="36129" y="196948"/>
                    </a:moveTo>
                    <a:lnTo>
                      <a:pt x="40292" y="196948"/>
                    </a:lnTo>
                    <a:lnTo>
                      <a:pt x="40292" y="222704"/>
                    </a:lnTo>
                    <a:lnTo>
                      <a:pt x="36129" y="222704"/>
                    </a:lnTo>
                    <a:close/>
                    <a:moveTo>
                      <a:pt x="569992" y="154641"/>
                    </a:moveTo>
                    <a:cubicBezTo>
                      <a:pt x="568955" y="154641"/>
                      <a:pt x="568177" y="155413"/>
                      <a:pt x="568177" y="156443"/>
                    </a:cubicBezTo>
                    <a:lnTo>
                      <a:pt x="568177" y="171897"/>
                    </a:lnTo>
                    <a:cubicBezTo>
                      <a:pt x="568177" y="172927"/>
                      <a:pt x="568955" y="173700"/>
                      <a:pt x="569992" y="173700"/>
                    </a:cubicBezTo>
                    <a:cubicBezTo>
                      <a:pt x="571289" y="173700"/>
                      <a:pt x="571807" y="172927"/>
                      <a:pt x="571807" y="171897"/>
                    </a:cubicBezTo>
                    <a:lnTo>
                      <a:pt x="571807" y="156443"/>
                    </a:lnTo>
                    <a:cubicBezTo>
                      <a:pt x="571807" y="155413"/>
                      <a:pt x="571289" y="154641"/>
                      <a:pt x="569992" y="154641"/>
                    </a:cubicBezTo>
                    <a:close/>
                    <a:moveTo>
                      <a:pt x="532028" y="154641"/>
                    </a:moveTo>
                    <a:cubicBezTo>
                      <a:pt x="530732" y="154641"/>
                      <a:pt x="530213" y="155413"/>
                      <a:pt x="530213" y="156443"/>
                    </a:cubicBezTo>
                    <a:lnTo>
                      <a:pt x="530213" y="171897"/>
                    </a:lnTo>
                    <a:cubicBezTo>
                      <a:pt x="530213" y="172927"/>
                      <a:pt x="530732" y="173700"/>
                      <a:pt x="532028" y="173700"/>
                    </a:cubicBezTo>
                    <a:cubicBezTo>
                      <a:pt x="533065" y="173700"/>
                      <a:pt x="533843" y="172927"/>
                      <a:pt x="533843" y="171897"/>
                    </a:cubicBezTo>
                    <a:lnTo>
                      <a:pt x="533843" y="156443"/>
                    </a:lnTo>
                    <a:cubicBezTo>
                      <a:pt x="533843" y="155413"/>
                      <a:pt x="533065" y="154641"/>
                      <a:pt x="532028" y="154641"/>
                    </a:cubicBezTo>
                    <a:close/>
                    <a:moveTo>
                      <a:pt x="493817" y="154641"/>
                    </a:moveTo>
                    <a:cubicBezTo>
                      <a:pt x="492786" y="154641"/>
                      <a:pt x="492013" y="155413"/>
                      <a:pt x="492013" y="156443"/>
                    </a:cubicBezTo>
                    <a:lnTo>
                      <a:pt x="492013" y="171897"/>
                    </a:lnTo>
                    <a:cubicBezTo>
                      <a:pt x="492013" y="172927"/>
                      <a:pt x="492786" y="173700"/>
                      <a:pt x="493817" y="173700"/>
                    </a:cubicBezTo>
                    <a:cubicBezTo>
                      <a:pt x="495105" y="173700"/>
                      <a:pt x="495621" y="172927"/>
                      <a:pt x="495621" y="171897"/>
                    </a:cubicBezTo>
                    <a:lnTo>
                      <a:pt x="495621" y="156443"/>
                    </a:lnTo>
                    <a:cubicBezTo>
                      <a:pt x="495621" y="155413"/>
                      <a:pt x="495105" y="154641"/>
                      <a:pt x="493817" y="154641"/>
                    </a:cubicBezTo>
                    <a:close/>
                    <a:moveTo>
                      <a:pt x="455888" y="154641"/>
                    </a:moveTo>
                    <a:cubicBezTo>
                      <a:pt x="454592" y="154641"/>
                      <a:pt x="454073" y="155413"/>
                      <a:pt x="454073" y="156443"/>
                    </a:cubicBezTo>
                    <a:lnTo>
                      <a:pt x="454073" y="171897"/>
                    </a:lnTo>
                    <a:cubicBezTo>
                      <a:pt x="454073" y="172927"/>
                      <a:pt x="454592" y="173700"/>
                      <a:pt x="455888" y="173700"/>
                    </a:cubicBezTo>
                    <a:cubicBezTo>
                      <a:pt x="456925" y="173700"/>
                      <a:pt x="457703" y="172927"/>
                      <a:pt x="457703" y="171897"/>
                    </a:cubicBezTo>
                    <a:lnTo>
                      <a:pt x="457703" y="156443"/>
                    </a:lnTo>
                    <a:cubicBezTo>
                      <a:pt x="457703" y="155413"/>
                      <a:pt x="456925" y="154641"/>
                      <a:pt x="455888" y="154641"/>
                    </a:cubicBezTo>
                    <a:close/>
                    <a:moveTo>
                      <a:pt x="114351" y="154641"/>
                    </a:moveTo>
                    <a:cubicBezTo>
                      <a:pt x="113054" y="154641"/>
                      <a:pt x="112536" y="155413"/>
                      <a:pt x="112536" y="156443"/>
                    </a:cubicBezTo>
                    <a:lnTo>
                      <a:pt x="112536" y="171897"/>
                    </a:lnTo>
                    <a:cubicBezTo>
                      <a:pt x="112536" y="172927"/>
                      <a:pt x="113054" y="173700"/>
                      <a:pt x="114351" y="173700"/>
                    </a:cubicBezTo>
                    <a:cubicBezTo>
                      <a:pt x="115388" y="173700"/>
                      <a:pt x="116166" y="172927"/>
                      <a:pt x="116166" y="171897"/>
                    </a:cubicBezTo>
                    <a:lnTo>
                      <a:pt x="116166" y="156443"/>
                    </a:lnTo>
                    <a:cubicBezTo>
                      <a:pt x="116166" y="155413"/>
                      <a:pt x="115388" y="154641"/>
                      <a:pt x="114351" y="154641"/>
                    </a:cubicBezTo>
                    <a:close/>
                    <a:moveTo>
                      <a:pt x="76410" y="154641"/>
                    </a:moveTo>
                    <a:cubicBezTo>
                      <a:pt x="75124" y="154641"/>
                      <a:pt x="74610" y="155413"/>
                      <a:pt x="74610" y="156443"/>
                    </a:cubicBezTo>
                    <a:lnTo>
                      <a:pt x="74610" y="171897"/>
                    </a:lnTo>
                    <a:cubicBezTo>
                      <a:pt x="74610" y="172927"/>
                      <a:pt x="75124" y="173700"/>
                      <a:pt x="76410" y="173700"/>
                    </a:cubicBezTo>
                    <a:cubicBezTo>
                      <a:pt x="77439" y="173700"/>
                      <a:pt x="77953" y="172927"/>
                      <a:pt x="77953" y="171897"/>
                    </a:cubicBezTo>
                    <a:lnTo>
                      <a:pt x="77953" y="156443"/>
                    </a:lnTo>
                    <a:cubicBezTo>
                      <a:pt x="77953" y="155413"/>
                      <a:pt x="77439" y="154641"/>
                      <a:pt x="76410" y="154641"/>
                    </a:cubicBezTo>
                    <a:close/>
                    <a:moveTo>
                      <a:pt x="38211" y="154641"/>
                    </a:moveTo>
                    <a:cubicBezTo>
                      <a:pt x="36914" y="154641"/>
                      <a:pt x="36396" y="155413"/>
                      <a:pt x="36396" y="156443"/>
                    </a:cubicBezTo>
                    <a:lnTo>
                      <a:pt x="36396" y="171897"/>
                    </a:lnTo>
                    <a:cubicBezTo>
                      <a:pt x="36396" y="172927"/>
                      <a:pt x="37174" y="173700"/>
                      <a:pt x="38211" y="173700"/>
                    </a:cubicBezTo>
                    <a:cubicBezTo>
                      <a:pt x="39507" y="173700"/>
                      <a:pt x="40026" y="172927"/>
                      <a:pt x="40026" y="171897"/>
                    </a:cubicBezTo>
                    <a:lnTo>
                      <a:pt x="40026" y="156443"/>
                    </a:lnTo>
                    <a:cubicBezTo>
                      <a:pt x="40026" y="155413"/>
                      <a:pt x="39507" y="154641"/>
                      <a:pt x="38211" y="154641"/>
                    </a:cubicBezTo>
                    <a:close/>
                    <a:moveTo>
                      <a:pt x="569992" y="151292"/>
                    </a:moveTo>
                    <a:cubicBezTo>
                      <a:pt x="571548" y="151292"/>
                      <a:pt x="572844" y="151807"/>
                      <a:pt x="574140" y="152838"/>
                    </a:cubicBezTo>
                    <a:cubicBezTo>
                      <a:pt x="575437" y="153868"/>
                      <a:pt x="575955" y="155413"/>
                      <a:pt x="575955" y="157216"/>
                    </a:cubicBezTo>
                    <a:lnTo>
                      <a:pt x="575955" y="171124"/>
                    </a:lnTo>
                    <a:cubicBezTo>
                      <a:pt x="575955" y="173185"/>
                      <a:pt x="575437" y="174473"/>
                      <a:pt x="574140" y="175503"/>
                    </a:cubicBezTo>
                    <a:cubicBezTo>
                      <a:pt x="573103" y="176533"/>
                      <a:pt x="571548" y="177048"/>
                      <a:pt x="569992" y="177048"/>
                    </a:cubicBezTo>
                    <a:cubicBezTo>
                      <a:pt x="568437" y="177048"/>
                      <a:pt x="567140" y="176533"/>
                      <a:pt x="565844" y="175503"/>
                    </a:cubicBezTo>
                    <a:cubicBezTo>
                      <a:pt x="564807" y="174473"/>
                      <a:pt x="564029" y="173185"/>
                      <a:pt x="564029" y="171124"/>
                    </a:cubicBezTo>
                    <a:lnTo>
                      <a:pt x="564029" y="157216"/>
                    </a:lnTo>
                    <a:cubicBezTo>
                      <a:pt x="564029" y="155413"/>
                      <a:pt x="564807" y="153868"/>
                      <a:pt x="565844" y="152838"/>
                    </a:cubicBezTo>
                    <a:cubicBezTo>
                      <a:pt x="567140" y="151807"/>
                      <a:pt x="568437" y="151292"/>
                      <a:pt x="569992" y="151292"/>
                    </a:cubicBezTo>
                    <a:close/>
                    <a:moveTo>
                      <a:pt x="532028" y="151292"/>
                    </a:moveTo>
                    <a:cubicBezTo>
                      <a:pt x="533584" y="151292"/>
                      <a:pt x="534880" y="151807"/>
                      <a:pt x="536176" y="152838"/>
                    </a:cubicBezTo>
                    <a:cubicBezTo>
                      <a:pt x="537213" y="153868"/>
                      <a:pt x="537991" y="155413"/>
                      <a:pt x="537991" y="157216"/>
                    </a:cubicBezTo>
                    <a:lnTo>
                      <a:pt x="537991" y="171124"/>
                    </a:lnTo>
                    <a:cubicBezTo>
                      <a:pt x="537991" y="173185"/>
                      <a:pt x="537213" y="174473"/>
                      <a:pt x="536176" y="175503"/>
                    </a:cubicBezTo>
                    <a:cubicBezTo>
                      <a:pt x="534880" y="176533"/>
                      <a:pt x="533584" y="177048"/>
                      <a:pt x="532028" y="177048"/>
                    </a:cubicBezTo>
                    <a:cubicBezTo>
                      <a:pt x="530473" y="177048"/>
                      <a:pt x="528917" y="176533"/>
                      <a:pt x="527880" y="175503"/>
                    </a:cubicBezTo>
                    <a:cubicBezTo>
                      <a:pt x="526584" y="174473"/>
                      <a:pt x="526065" y="173185"/>
                      <a:pt x="526065" y="171124"/>
                    </a:cubicBezTo>
                    <a:lnTo>
                      <a:pt x="526065" y="157216"/>
                    </a:lnTo>
                    <a:cubicBezTo>
                      <a:pt x="526065" y="155413"/>
                      <a:pt x="526584" y="153868"/>
                      <a:pt x="527880" y="152838"/>
                    </a:cubicBezTo>
                    <a:cubicBezTo>
                      <a:pt x="528917" y="151807"/>
                      <a:pt x="530473" y="151292"/>
                      <a:pt x="532028" y="151292"/>
                    </a:cubicBezTo>
                    <a:close/>
                    <a:moveTo>
                      <a:pt x="493817" y="151292"/>
                    </a:moveTo>
                    <a:cubicBezTo>
                      <a:pt x="495363" y="151292"/>
                      <a:pt x="496909" y="151807"/>
                      <a:pt x="497940" y="152838"/>
                    </a:cubicBezTo>
                    <a:cubicBezTo>
                      <a:pt x="499229" y="153868"/>
                      <a:pt x="499744" y="155413"/>
                      <a:pt x="499744" y="157216"/>
                    </a:cubicBezTo>
                    <a:lnTo>
                      <a:pt x="499744" y="171124"/>
                    </a:lnTo>
                    <a:cubicBezTo>
                      <a:pt x="499744" y="173185"/>
                      <a:pt x="499229" y="174473"/>
                      <a:pt x="497940" y="175503"/>
                    </a:cubicBezTo>
                    <a:cubicBezTo>
                      <a:pt x="496909" y="176533"/>
                      <a:pt x="495363" y="177048"/>
                      <a:pt x="493817" y="177048"/>
                    </a:cubicBezTo>
                    <a:cubicBezTo>
                      <a:pt x="492270" y="177048"/>
                      <a:pt x="490982" y="176533"/>
                      <a:pt x="489693" y="175503"/>
                    </a:cubicBezTo>
                    <a:cubicBezTo>
                      <a:pt x="488662" y="174473"/>
                      <a:pt x="487889" y="173185"/>
                      <a:pt x="487889" y="171124"/>
                    </a:cubicBezTo>
                    <a:lnTo>
                      <a:pt x="487889" y="157216"/>
                    </a:lnTo>
                    <a:cubicBezTo>
                      <a:pt x="487889" y="155413"/>
                      <a:pt x="488662" y="153868"/>
                      <a:pt x="489693" y="152838"/>
                    </a:cubicBezTo>
                    <a:cubicBezTo>
                      <a:pt x="490982" y="151807"/>
                      <a:pt x="492270" y="151292"/>
                      <a:pt x="493817" y="151292"/>
                    </a:cubicBezTo>
                    <a:close/>
                    <a:moveTo>
                      <a:pt x="455888" y="151292"/>
                    </a:moveTo>
                    <a:cubicBezTo>
                      <a:pt x="457444" y="151292"/>
                      <a:pt x="458740" y="151807"/>
                      <a:pt x="460036" y="152838"/>
                    </a:cubicBezTo>
                    <a:cubicBezTo>
                      <a:pt x="461073" y="153868"/>
                      <a:pt x="461851" y="155413"/>
                      <a:pt x="461851" y="157216"/>
                    </a:cubicBezTo>
                    <a:lnTo>
                      <a:pt x="461851" y="171124"/>
                    </a:lnTo>
                    <a:cubicBezTo>
                      <a:pt x="461851" y="173185"/>
                      <a:pt x="461073" y="174473"/>
                      <a:pt x="460036" y="175503"/>
                    </a:cubicBezTo>
                    <a:cubicBezTo>
                      <a:pt x="458740" y="176533"/>
                      <a:pt x="457444" y="177048"/>
                      <a:pt x="455888" y="177048"/>
                    </a:cubicBezTo>
                    <a:cubicBezTo>
                      <a:pt x="454333" y="177048"/>
                      <a:pt x="452777" y="176533"/>
                      <a:pt x="451740" y="175503"/>
                    </a:cubicBezTo>
                    <a:cubicBezTo>
                      <a:pt x="450444" y="174473"/>
                      <a:pt x="449925" y="173185"/>
                      <a:pt x="449925" y="171124"/>
                    </a:cubicBezTo>
                    <a:lnTo>
                      <a:pt x="449925" y="157216"/>
                    </a:lnTo>
                    <a:cubicBezTo>
                      <a:pt x="449925" y="155413"/>
                      <a:pt x="450444" y="153868"/>
                      <a:pt x="451740" y="152838"/>
                    </a:cubicBezTo>
                    <a:cubicBezTo>
                      <a:pt x="452777" y="151807"/>
                      <a:pt x="454333" y="151292"/>
                      <a:pt x="455888" y="151292"/>
                    </a:cubicBezTo>
                    <a:close/>
                    <a:moveTo>
                      <a:pt x="152323" y="151292"/>
                    </a:moveTo>
                    <a:cubicBezTo>
                      <a:pt x="152842" y="151292"/>
                      <a:pt x="153102" y="151550"/>
                      <a:pt x="153621" y="151550"/>
                    </a:cubicBezTo>
                    <a:cubicBezTo>
                      <a:pt x="153361" y="152840"/>
                      <a:pt x="153102" y="154131"/>
                      <a:pt x="153102" y="155421"/>
                    </a:cubicBezTo>
                    <a:cubicBezTo>
                      <a:pt x="152842" y="155163"/>
                      <a:pt x="152842" y="154647"/>
                      <a:pt x="152323" y="154647"/>
                    </a:cubicBezTo>
                    <a:cubicBezTo>
                      <a:pt x="151285" y="154647"/>
                      <a:pt x="150506" y="155421"/>
                      <a:pt x="150506" y="156453"/>
                    </a:cubicBezTo>
                    <a:lnTo>
                      <a:pt x="150506" y="171935"/>
                    </a:lnTo>
                    <a:cubicBezTo>
                      <a:pt x="150506" y="172709"/>
                      <a:pt x="151285" y="172709"/>
                      <a:pt x="151804" y="172967"/>
                    </a:cubicBezTo>
                    <a:lnTo>
                      <a:pt x="151804" y="176837"/>
                    </a:lnTo>
                    <a:cubicBezTo>
                      <a:pt x="150506" y="176837"/>
                      <a:pt x="149208" y="176579"/>
                      <a:pt x="148170" y="175547"/>
                    </a:cubicBezTo>
                    <a:cubicBezTo>
                      <a:pt x="147131" y="174515"/>
                      <a:pt x="146353" y="172967"/>
                      <a:pt x="146353" y="171161"/>
                    </a:cubicBezTo>
                    <a:lnTo>
                      <a:pt x="146353" y="157227"/>
                    </a:lnTo>
                    <a:cubicBezTo>
                      <a:pt x="146353" y="155421"/>
                      <a:pt x="147131" y="153873"/>
                      <a:pt x="148170" y="152840"/>
                    </a:cubicBezTo>
                    <a:cubicBezTo>
                      <a:pt x="149468" y="151808"/>
                      <a:pt x="150765" y="151292"/>
                      <a:pt x="152323" y="151292"/>
                    </a:cubicBezTo>
                    <a:close/>
                    <a:moveTo>
                      <a:pt x="114351" y="151292"/>
                    </a:moveTo>
                    <a:cubicBezTo>
                      <a:pt x="115906" y="151292"/>
                      <a:pt x="117203" y="151807"/>
                      <a:pt x="118499" y="152838"/>
                    </a:cubicBezTo>
                    <a:cubicBezTo>
                      <a:pt x="119795" y="153868"/>
                      <a:pt x="120314" y="155413"/>
                      <a:pt x="120314" y="157216"/>
                    </a:cubicBezTo>
                    <a:lnTo>
                      <a:pt x="120314" y="171124"/>
                    </a:lnTo>
                    <a:cubicBezTo>
                      <a:pt x="120314" y="173185"/>
                      <a:pt x="119536" y="174473"/>
                      <a:pt x="118499" y="175503"/>
                    </a:cubicBezTo>
                    <a:cubicBezTo>
                      <a:pt x="117203" y="176533"/>
                      <a:pt x="115906" y="177048"/>
                      <a:pt x="114351" y="177048"/>
                    </a:cubicBezTo>
                    <a:cubicBezTo>
                      <a:pt x="112795" y="177048"/>
                      <a:pt x="111240" y="176533"/>
                      <a:pt x="110203" y="175503"/>
                    </a:cubicBezTo>
                    <a:cubicBezTo>
                      <a:pt x="108906" y="174473"/>
                      <a:pt x="108388" y="173185"/>
                      <a:pt x="108388" y="171124"/>
                    </a:cubicBezTo>
                    <a:lnTo>
                      <a:pt x="108388" y="157216"/>
                    </a:lnTo>
                    <a:cubicBezTo>
                      <a:pt x="108388" y="155413"/>
                      <a:pt x="108906" y="153868"/>
                      <a:pt x="110203" y="152838"/>
                    </a:cubicBezTo>
                    <a:cubicBezTo>
                      <a:pt x="111240" y="151807"/>
                      <a:pt x="112795" y="151292"/>
                      <a:pt x="114351" y="151292"/>
                    </a:cubicBezTo>
                    <a:close/>
                    <a:moveTo>
                      <a:pt x="76410" y="151292"/>
                    </a:moveTo>
                    <a:cubicBezTo>
                      <a:pt x="77953" y="151292"/>
                      <a:pt x="79239" y="151807"/>
                      <a:pt x="80268" y="152838"/>
                    </a:cubicBezTo>
                    <a:cubicBezTo>
                      <a:pt x="81553" y="153868"/>
                      <a:pt x="82068" y="155413"/>
                      <a:pt x="82068" y="157216"/>
                    </a:cubicBezTo>
                    <a:lnTo>
                      <a:pt x="82068" y="171124"/>
                    </a:lnTo>
                    <a:cubicBezTo>
                      <a:pt x="82068" y="173185"/>
                      <a:pt x="81553" y="174473"/>
                      <a:pt x="80268" y="175503"/>
                    </a:cubicBezTo>
                    <a:cubicBezTo>
                      <a:pt x="79239" y="176533"/>
                      <a:pt x="77953" y="177048"/>
                      <a:pt x="76410" y="177048"/>
                    </a:cubicBezTo>
                    <a:cubicBezTo>
                      <a:pt x="74610" y="177048"/>
                      <a:pt x="73324" y="176533"/>
                      <a:pt x="72038" y="175503"/>
                    </a:cubicBezTo>
                    <a:cubicBezTo>
                      <a:pt x="71009" y="174473"/>
                      <a:pt x="70495" y="173185"/>
                      <a:pt x="70495" y="171124"/>
                    </a:cubicBezTo>
                    <a:lnTo>
                      <a:pt x="70495" y="157216"/>
                    </a:lnTo>
                    <a:cubicBezTo>
                      <a:pt x="70495" y="155413"/>
                      <a:pt x="71009" y="153868"/>
                      <a:pt x="72038" y="152838"/>
                    </a:cubicBezTo>
                    <a:cubicBezTo>
                      <a:pt x="73324" y="151807"/>
                      <a:pt x="74610" y="151292"/>
                      <a:pt x="76410" y="151292"/>
                    </a:cubicBezTo>
                    <a:close/>
                    <a:moveTo>
                      <a:pt x="38211" y="151292"/>
                    </a:moveTo>
                    <a:cubicBezTo>
                      <a:pt x="39766" y="151292"/>
                      <a:pt x="41063" y="151807"/>
                      <a:pt x="42359" y="152838"/>
                    </a:cubicBezTo>
                    <a:cubicBezTo>
                      <a:pt x="43655" y="153868"/>
                      <a:pt x="44174" y="155413"/>
                      <a:pt x="44174" y="157216"/>
                    </a:cubicBezTo>
                    <a:lnTo>
                      <a:pt x="44174" y="171124"/>
                    </a:lnTo>
                    <a:cubicBezTo>
                      <a:pt x="44174" y="173185"/>
                      <a:pt x="43655" y="174473"/>
                      <a:pt x="42359" y="175503"/>
                    </a:cubicBezTo>
                    <a:cubicBezTo>
                      <a:pt x="41063" y="176533"/>
                      <a:pt x="39766" y="177048"/>
                      <a:pt x="38211" y="177048"/>
                    </a:cubicBezTo>
                    <a:cubicBezTo>
                      <a:pt x="36655" y="177048"/>
                      <a:pt x="35359" y="176533"/>
                      <a:pt x="34063" y="175503"/>
                    </a:cubicBezTo>
                    <a:cubicBezTo>
                      <a:pt x="33026" y="174473"/>
                      <a:pt x="32248" y="173185"/>
                      <a:pt x="32248" y="171124"/>
                    </a:cubicBezTo>
                    <a:lnTo>
                      <a:pt x="32248" y="157216"/>
                    </a:lnTo>
                    <a:cubicBezTo>
                      <a:pt x="32248" y="155413"/>
                      <a:pt x="33026" y="153868"/>
                      <a:pt x="34063" y="152838"/>
                    </a:cubicBezTo>
                    <a:cubicBezTo>
                      <a:pt x="35359" y="151807"/>
                      <a:pt x="36655" y="151292"/>
                      <a:pt x="38211" y="151292"/>
                    </a:cubicBezTo>
                    <a:close/>
                    <a:moveTo>
                      <a:pt x="569992" y="109313"/>
                    </a:moveTo>
                    <a:cubicBezTo>
                      <a:pt x="568955" y="109313"/>
                      <a:pt x="568177" y="109828"/>
                      <a:pt x="568177" y="110858"/>
                    </a:cubicBezTo>
                    <a:lnTo>
                      <a:pt x="568177" y="126312"/>
                    </a:lnTo>
                    <a:cubicBezTo>
                      <a:pt x="568177" y="127600"/>
                      <a:pt x="568955" y="128115"/>
                      <a:pt x="569992" y="128115"/>
                    </a:cubicBezTo>
                    <a:cubicBezTo>
                      <a:pt x="571289" y="128115"/>
                      <a:pt x="571807" y="127600"/>
                      <a:pt x="571807" y="126312"/>
                    </a:cubicBezTo>
                    <a:lnTo>
                      <a:pt x="571807" y="110858"/>
                    </a:lnTo>
                    <a:cubicBezTo>
                      <a:pt x="571807" y="109828"/>
                      <a:pt x="571289" y="109313"/>
                      <a:pt x="569992" y="109313"/>
                    </a:cubicBezTo>
                    <a:close/>
                    <a:moveTo>
                      <a:pt x="493817" y="109313"/>
                    </a:moveTo>
                    <a:cubicBezTo>
                      <a:pt x="492786" y="109313"/>
                      <a:pt x="492013" y="109828"/>
                      <a:pt x="492013" y="110858"/>
                    </a:cubicBezTo>
                    <a:lnTo>
                      <a:pt x="492013" y="126312"/>
                    </a:lnTo>
                    <a:cubicBezTo>
                      <a:pt x="492013" y="127600"/>
                      <a:pt x="492786" y="128115"/>
                      <a:pt x="493817" y="128115"/>
                    </a:cubicBezTo>
                    <a:cubicBezTo>
                      <a:pt x="495105" y="128115"/>
                      <a:pt x="495621" y="127600"/>
                      <a:pt x="495621" y="126312"/>
                    </a:cubicBezTo>
                    <a:lnTo>
                      <a:pt x="495621" y="110858"/>
                    </a:lnTo>
                    <a:cubicBezTo>
                      <a:pt x="495621" y="109828"/>
                      <a:pt x="495105" y="109313"/>
                      <a:pt x="493817" y="109313"/>
                    </a:cubicBezTo>
                    <a:close/>
                    <a:moveTo>
                      <a:pt x="455888" y="109313"/>
                    </a:moveTo>
                    <a:cubicBezTo>
                      <a:pt x="454592" y="109313"/>
                      <a:pt x="454073" y="109828"/>
                      <a:pt x="454073" y="110858"/>
                    </a:cubicBezTo>
                    <a:lnTo>
                      <a:pt x="454073" y="126312"/>
                    </a:lnTo>
                    <a:cubicBezTo>
                      <a:pt x="454073" y="127600"/>
                      <a:pt x="454592" y="128115"/>
                      <a:pt x="455888" y="128115"/>
                    </a:cubicBezTo>
                    <a:cubicBezTo>
                      <a:pt x="456925" y="128115"/>
                      <a:pt x="457703" y="127600"/>
                      <a:pt x="457703" y="126312"/>
                    </a:cubicBezTo>
                    <a:lnTo>
                      <a:pt x="457703" y="110858"/>
                    </a:lnTo>
                    <a:cubicBezTo>
                      <a:pt x="457703" y="109828"/>
                      <a:pt x="456925" y="109313"/>
                      <a:pt x="455888" y="109313"/>
                    </a:cubicBezTo>
                    <a:close/>
                    <a:moveTo>
                      <a:pt x="152280" y="109313"/>
                    </a:moveTo>
                    <a:cubicBezTo>
                      <a:pt x="151249" y="109313"/>
                      <a:pt x="150476" y="109828"/>
                      <a:pt x="150476" y="110858"/>
                    </a:cubicBezTo>
                    <a:lnTo>
                      <a:pt x="150476" y="126312"/>
                    </a:lnTo>
                    <a:cubicBezTo>
                      <a:pt x="150476" y="127600"/>
                      <a:pt x="151249" y="128115"/>
                      <a:pt x="152280" y="128115"/>
                    </a:cubicBezTo>
                    <a:cubicBezTo>
                      <a:pt x="153569" y="128115"/>
                      <a:pt x="154084" y="127600"/>
                      <a:pt x="154084" y="126312"/>
                    </a:cubicBezTo>
                    <a:lnTo>
                      <a:pt x="154084" y="110858"/>
                    </a:lnTo>
                    <a:cubicBezTo>
                      <a:pt x="154084" y="109828"/>
                      <a:pt x="153569" y="109313"/>
                      <a:pt x="152280" y="109313"/>
                    </a:cubicBezTo>
                    <a:close/>
                    <a:moveTo>
                      <a:pt x="114351" y="109313"/>
                    </a:moveTo>
                    <a:cubicBezTo>
                      <a:pt x="113054" y="109313"/>
                      <a:pt x="112536" y="109828"/>
                      <a:pt x="112536" y="110858"/>
                    </a:cubicBezTo>
                    <a:lnTo>
                      <a:pt x="112536" y="126312"/>
                    </a:lnTo>
                    <a:cubicBezTo>
                      <a:pt x="112536" y="127600"/>
                      <a:pt x="113054" y="128115"/>
                      <a:pt x="114351" y="128115"/>
                    </a:cubicBezTo>
                    <a:cubicBezTo>
                      <a:pt x="115388" y="128115"/>
                      <a:pt x="116166" y="127600"/>
                      <a:pt x="116166" y="126312"/>
                    </a:cubicBezTo>
                    <a:lnTo>
                      <a:pt x="116166" y="110858"/>
                    </a:lnTo>
                    <a:cubicBezTo>
                      <a:pt x="116166" y="109828"/>
                      <a:pt x="115388" y="109313"/>
                      <a:pt x="114351" y="109313"/>
                    </a:cubicBezTo>
                    <a:close/>
                    <a:moveTo>
                      <a:pt x="38211" y="109313"/>
                    </a:moveTo>
                    <a:cubicBezTo>
                      <a:pt x="36914" y="109313"/>
                      <a:pt x="36396" y="109828"/>
                      <a:pt x="36396" y="110858"/>
                    </a:cubicBezTo>
                    <a:lnTo>
                      <a:pt x="36396" y="126312"/>
                    </a:lnTo>
                    <a:cubicBezTo>
                      <a:pt x="36396" y="127600"/>
                      <a:pt x="37174" y="128115"/>
                      <a:pt x="38211" y="128115"/>
                    </a:cubicBezTo>
                    <a:cubicBezTo>
                      <a:pt x="39507" y="128115"/>
                      <a:pt x="40026" y="127600"/>
                      <a:pt x="40026" y="126312"/>
                    </a:cubicBezTo>
                    <a:lnTo>
                      <a:pt x="40026" y="110858"/>
                    </a:lnTo>
                    <a:cubicBezTo>
                      <a:pt x="40026" y="109828"/>
                      <a:pt x="39507" y="109313"/>
                      <a:pt x="38211" y="109313"/>
                    </a:cubicBezTo>
                    <a:close/>
                    <a:moveTo>
                      <a:pt x="417689" y="109310"/>
                    </a:moveTo>
                    <a:cubicBezTo>
                      <a:pt x="416660" y="109310"/>
                      <a:pt x="415889" y="109824"/>
                      <a:pt x="415889" y="110854"/>
                    </a:cubicBezTo>
                    <a:lnTo>
                      <a:pt x="415889" y="126292"/>
                    </a:lnTo>
                    <a:cubicBezTo>
                      <a:pt x="415889" y="127579"/>
                      <a:pt x="416660" y="128093"/>
                      <a:pt x="417689" y="128093"/>
                    </a:cubicBezTo>
                    <a:cubicBezTo>
                      <a:pt x="418975" y="128093"/>
                      <a:pt x="419489" y="127579"/>
                      <a:pt x="419489" y="126292"/>
                    </a:cubicBezTo>
                    <a:lnTo>
                      <a:pt x="419489" y="110854"/>
                    </a:lnTo>
                    <a:cubicBezTo>
                      <a:pt x="419489" y="109824"/>
                      <a:pt x="418975" y="109310"/>
                      <a:pt x="417689" y="109310"/>
                    </a:cubicBezTo>
                    <a:close/>
                    <a:moveTo>
                      <a:pt x="569992" y="105707"/>
                    </a:moveTo>
                    <a:cubicBezTo>
                      <a:pt x="571548" y="105707"/>
                      <a:pt x="572844" y="106222"/>
                      <a:pt x="574140" y="107253"/>
                    </a:cubicBezTo>
                    <a:cubicBezTo>
                      <a:pt x="575437" y="108283"/>
                      <a:pt x="575955" y="109828"/>
                      <a:pt x="575955" y="111631"/>
                    </a:cubicBezTo>
                    <a:lnTo>
                      <a:pt x="575955" y="125797"/>
                    </a:lnTo>
                    <a:cubicBezTo>
                      <a:pt x="575955" y="127600"/>
                      <a:pt x="575437" y="128888"/>
                      <a:pt x="574140" y="129918"/>
                    </a:cubicBezTo>
                    <a:cubicBezTo>
                      <a:pt x="573103" y="130948"/>
                      <a:pt x="571548" y="131463"/>
                      <a:pt x="569992" y="131463"/>
                    </a:cubicBezTo>
                    <a:cubicBezTo>
                      <a:pt x="568437" y="131463"/>
                      <a:pt x="567140" y="130948"/>
                      <a:pt x="565844" y="129918"/>
                    </a:cubicBezTo>
                    <a:cubicBezTo>
                      <a:pt x="564807" y="128888"/>
                      <a:pt x="564029" y="127600"/>
                      <a:pt x="564029" y="125797"/>
                    </a:cubicBezTo>
                    <a:lnTo>
                      <a:pt x="564029" y="111631"/>
                    </a:lnTo>
                    <a:cubicBezTo>
                      <a:pt x="564029" y="109828"/>
                      <a:pt x="564807" y="108283"/>
                      <a:pt x="565844" y="107253"/>
                    </a:cubicBezTo>
                    <a:cubicBezTo>
                      <a:pt x="567140" y="106222"/>
                      <a:pt x="568437" y="105707"/>
                      <a:pt x="569992" y="105707"/>
                    </a:cubicBezTo>
                    <a:close/>
                    <a:moveTo>
                      <a:pt x="529946" y="105707"/>
                    </a:moveTo>
                    <a:lnTo>
                      <a:pt x="534109" y="105707"/>
                    </a:lnTo>
                    <a:lnTo>
                      <a:pt x="534109" y="131463"/>
                    </a:lnTo>
                    <a:lnTo>
                      <a:pt x="529946" y="131463"/>
                    </a:lnTo>
                    <a:close/>
                    <a:moveTo>
                      <a:pt x="493817" y="105707"/>
                    </a:moveTo>
                    <a:cubicBezTo>
                      <a:pt x="495363" y="105707"/>
                      <a:pt x="496909" y="106222"/>
                      <a:pt x="497940" y="107253"/>
                    </a:cubicBezTo>
                    <a:cubicBezTo>
                      <a:pt x="499229" y="108283"/>
                      <a:pt x="499744" y="109828"/>
                      <a:pt x="499744" y="111631"/>
                    </a:cubicBezTo>
                    <a:lnTo>
                      <a:pt x="499744" y="125797"/>
                    </a:lnTo>
                    <a:cubicBezTo>
                      <a:pt x="499744" y="127600"/>
                      <a:pt x="499229" y="128888"/>
                      <a:pt x="497940" y="129918"/>
                    </a:cubicBezTo>
                    <a:cubicBezTo>
                      <a:pt x="496909" y="130948"/>
                      <a:pt x="495363" y="131463"/>
                      <a:pt x="493817" y="131463"/>
                    </a:cubicBezTo>
                    <a:cubicBezTo>
                      <a:pt x="492270" y="131463"/>
                      <a:pt x="490982" y="130948"/>
                      <a:pt x="489693" y="129918"/>
                    </a:cubicBezTo>
                    <a:cubicBezTo>
                      <a:pt x="488662" y="128888"/>
                      <a:pt x="487889" y="127600"/>
                      <a:pt x="487889" y="125797"/>
                    </a:cubicBezTo>
                    <a:lnTo>
                      <a:pt x="487889" y="111631"/>
                    </a:lnTo>
                    <a:cubicBezTo>
                      <a:pt x="487889" y="109828"/>
                      <a:pt x="488662" y="108283"/>
                      <a:pt x="489693" y="107253"/>
                    </a:cubicBezTo>
                    <a:cubicBezTo>
                      <a:pt x="490982" y="106222"/>
                      <a:pt x="492270" y="105707"/>
                      <a:pt x="493817" y="105707"/>
                    </a:cubicBezTo>
                    <a:close/>
                    <a:moveTo>
                      <a:pt x="455888" y="105707"/>
                    </a:moveTo>
                    <a:cubicBezTo>
                      <a:pt x="457444" y="105707"/>
                      <a:pt x="458740" y="106222"/>
                      <a:pt x="460036" y="107253"/>
                    </a:cubicBezTo>
                    <a:cubicBezTo>
                      <a:pt x="461073" y="108283"/>
                      <a:pt x="461851" y="109828"/>
                      <a:pt x="461851" y="111631"/>
                    </a:cubicBezTo>
                    <a:lnTo>
                      <a:pt x="461851" y="125797"/>
                    </a:lnTo>
                    <a:cubicBezTo>
                      <a:pt x="461851" y="127600"/>
                      <a:pt x="461073" y="128888"/>
                      <a:pt x="460036" y="129918"/>
                    </a:cubicBezTo>
                    <a:cubicBezTo>
                      <a:pt x="458740" y="130948"/>
                      <a:pt x="457444" y="131463"/>
                      <a:pt x="455888" y="131463"/>
                    </a:cubicBezTo>
                    <a:cubicBezTo>
                      <a:pt x="454333" y="131463"/>
                      <a:pt x="452777" y="130948"/>
                      <a:pt x="451740" y="129918"/>
                    </a:cubicBezTo>
                    <a:cubicBezTo>
                      <a:pt x="450444" y="128888"/>
                      <a:pt x="449925" y="127600"/>
                      <a:pt x="449925" y="125797"/>
                    </a:cubicBezTo>
                    <a:lnTo>
                      <a:pt x="449925" y="111631"/>
                    </a:lnTo>
                    <a:cubicBezTo>
                      <a:pt x="449925" y="109828"/>
                      <a:pt x="450444" y="108283"/>
                      <a:pt x="451740" y="107253"/>
                    </a:cubicBezTo>
                    <a:cubicBezTo>
                      <a:pt x="452777" y="106222"/>
                      <a:pt x="454333" y="105707"/>
                      <a:pt x="455888" y="105707"/>
                    </a:cubicBezTo>
                    <a:close/>
                    <a:moveTo>
                      <a:pt x="417689" y="105707"/>
                    </a:moveTo>
                    <a:cubicBezTo>
                      <a:pt x="419232" y="105707"/>
                      <a:pt x="420775" y="106222"/>
                      <a:pt x="421804" y="107251"/>
                    </a:cubicBezTo>
                    <a:cubicBezTo>
                      <a:pt x="423090" y="108280"/>
                      <a:pt x="423604" y="109824"/>
                      <a:pt x="423604" y="111625"/>
                    </a:cubicBezTo>
                    <a:lnTo>
                      <a:pt x="423604" y="125778"/>
                    </a:lnTo>
                    <a:cubicBezTo>
                      <a:pt x="423604" y="127579"/>
                      <a:pt x="423090" y="128865"/>
                      <a:pt x="421804" y="129895"/>
                    </a:cubicBezTo>
                    <a:cubicBezTo>
                      <a:pt x="421032" y="130667"/>
                      <a:pt x="420004" y="130924"/>
                      <a:pt x="418718" y="131181"/>
                    </a:cubicBezTo>
                    <a:cubicBezTo>
                      <a:pt x="416660" y="127322"/>
                      <a:pt x="414346" y="123719"/>
                      <a:pt x="412031" y="120117"/>
                    </a:cubicBezTo>
                    <a:lnTo>
                      <a:pt x="412031" y="111625"/>
                    </a:lnTo>
                    <a:cubicBezTo>
                      <a:pt x="412031" y="109824"/>
                      <a:pt x="412546" y="108280"/>
                      <a:pt x="413574" y="107251"/>
                    </a:cubicBezTo>
                    <a:cubicBezTo>
                      <a:pt x="414860" y="106222"/>
                      <a:pt x="416146" y="105707"/>
                      <a:pt x="417689" y="105707"/>
                    </a:cubicBezTo>
                    <a:close/>
                    <a:moveTo>
                      <a:pt x="152280" y="105707"/>
                    </a:moveTo>
                    <a:cubicBezTo>
                      <a:pt x="153827" y="105707"/>
                      <a:pt x="155373" y="106222"/>
                      <a:pt x="156404" y="107253"/>
                    </a:cubicBezTo>
                    <a:cubicBezTo>
                      <a:pt x="157692" y="108283"/>
                      <a:pt x="158208" y="109828"/>
                      <a:pt x="158208" y="111631"/>
                    </a:cubicBezTo>
                    <a:lnTo>
                      <a:pt x="158208" y="125797"/>
                    </a:lnTo>
                    <a:cubicBezTo>
                      <a:pt x="158208" y="127600"/>
                      <a:pt x="157692" y="128888"/>
                      <a:pt x="156404" y="129918"/>
                    </a:cubicBezTo>
                    <a:cubicBezTo>
                      <a:pt x="155373" y="130948"/>
                      <a:pt x="153827" y="131463"/>
                      <a:pt x="152280" y="131463"/>
                    </a:cubicBezTo>
                    <a:cubicBezTo>
                      <a:pt x="150734" y="131463"/>
                      <a:pt x="149445" y="130948"/>
                      <a:pt x="148157" y="129918"/>
                    </a:cubicBezTo>
                    <a:cubicBezTo>
                      <a:pt x="147126" y="128888"/>
                      <a:pt x="146353" y="127600"/>
                      <a:pt x="146353" y="125797"/>
                    </a:cubicBezTo>
                    <a:lnTo>
                      <a:pt x="146353" y="111631"/>
                    </a:lnTo>
                    <a:cubicBezTo>
                      <a:pt x="146353" y="109828"/>
                      <a:pt x="147126" y="108283"/>
                      <a:pt x="148157" y="107253"/>
                    </a:cubicBezTo>
                    <a:cubicBezTo>
                      <a:pt x="149445" y="106222"/>
                      <a:pt x="150734" y="105707"/>
                      <a:pt x="152280" y="105707"/>
                    </a:cubicBezTo>
                    <a:close/>
                    <a:moveTo>
                      <a:pt x="114351" y="105707"/>
                    </a:moveTo>
                    <a:cubicBezTo>
                      <a:pt x="115906" y="105707"/>
                      <a:pt x="117203" y="106222"/>
                      <a:pt x="118499" y="107253"/>
                    </a:cubicBezTo>
                    <a:cubicBezTo>
                      <a:pt x="119795" y="108283"/>
                      <a:pt x="120314" y="109828"/>
                      <a:pt x="120314" y="111631"/>
                    </a:cubicBezTo>
                    <a:lnTo>
                      <a:pt x="120314" y="125797"/>
                    </a:lnTo>
                    <a:cubicBezTo>
                      <a:pt x="120314" y="127600"/>
                      <a:pt x="119536" y="128888"/>
                      <a:pt x="118499" y="129918"/>
                    </a:cubicBezTo>
                    <a:cubicBezTo>
                      <a:pt x="117203" y="130948"/>
                      <a:pt x="115906" y="131463"/>
                      <a:pt x="114351" y="131463"/>
                    </a:cubicBezTo>
                    <a:cubicBezTo>
                      <a:pt x="112795" y="131463"/>
                      <a:pt x="111240" y="130948"/>
                      <a:pt x="110203" y="129918"/>
                    </a:cubicBezTo>
                    <a:cubicBezTo>
                      <a:pt x="108906" y="128888"/>
                      <a:pt x="108388" y="127600"/>
                      <a:pt x="108388" y="125797"/>
                    </a:cubicBezTo>
                    <a:lnTo>
                      <a:pt x="108388" y="111631"/>
                    </a:lnTo>
                    <a:cubicBezTo>
                      <a:pt x="108388" y="109828"/>
                      <a:pt x="108906" y="108283"/>
                      <a:pt x="110203" y="107253"/>
                    </a:cubicBezTo>
                    <a:cubicBezTo>
                      <a:pt x="111240" y="106222"/>
                      <a:pt x="112795" y="105707"/>
                      <a:pt x="114351" y="105707"/>
                    </a:cubicBezTo>
                    <a:close/>
                    <a:moveTo>
                      <a:pt x="74094" y="105707"/>
                    </a:moveTo>
                    <a:lnTo>
                      <a:pt x="78187" y="105707"/>
                    </a:lnTo>
                    <a:lnTo>
                      <a:pt x="78187" y="131463"/>
                    </a:lnTo>
                    <a:lnTo>
                      <a:pt x="74094" y="131463"/>
                    </a:lnTo>
                    <a:close/>
                    <a:moveTo>
                      <a:pt x="38211" y="105707"/>
                    </a:moveTo>
                    <a:cubicBezTo>
                      <a:pt x="39766" y="105707"/>
                      <a:pt x="41063" y="106222"/>
                      <a:pt x="42359" y="107253"/>
                    </a:cubicBezTo>
                    <a:cubicBezTo>
                      <a:pt x="43655" y="108283"/>
                      <a:pt x="44174" y="109828"/>
                      <a:pt x="44174" y="111631"/>
                    </a:cubicBezTo>
                    <a:lnTo>
                      <a:pt x="44174" y="125797"/>
                    </a:lnTo>
                    <a:cubicBezTo>
                      <a:pt x="44174" y="127600"/>
                      <a:pt x="43655" y="128888"/>
                      <a:pt x="42359" y="129918"/>
                    </a:cubicBezTo>
                    <a:cubicBezTo>
                      <a:pt x="41063" y="130948"/>
                      <a:pt x="39766" y="131463"/>
                      <a:pt x="38211" y="131463"/>
                    </a:cubicBezTo>
                    <a:cubicBezTo>
                      <a:pt x="36655" y="131463"/>
                      <a:pt x="35359" y="130948"/>
                      <a:pt x="34063" y="129918"/>
                    </a:cubicBezTo>
                    <a:cubicBezTo>
                      <a:pt x="33026" y="128888"/>
                      <a:pt x="32248" y="127600"/>
                      <a:pt x="32248" y="125797"/>
                    </a:cubicBezTo>
                    <a:lnTo>
                      <a:pt x="32248" y="111631"/>
                    </a:lnTo>
                    <a:cubicBezTo>
                      <a:pt x="32248" y="109828"/>
                      <a:pt x="33026" y="108283"/>
                      <a:pt x="34063" y="107253"/>
                    </a:cubicBezTo>
                    <a:cubicBezTo>
                      <a:pt x="35359" y="106222"/>
                      <a:pt x="36655" y="105707"/>
                      <a:pt x="38211" y="105707"/>
                    </a:cubicBezTo>
                    <a:close/>
                    <a:moveTo>
                      <a:pt x="304101" y="76775"/>
                    </a:moveTo>
                    <a:cubicBezTo>
                      <a:pt x="369154" y="76775"/>
                      <a:pt x="421557" y="129363"/>
                      <a:pt x="421557" y="194067"/>
                    </a:cubicBezTo>
                    <a:cubicBezTo>
                      <a:pt x="421557" y="259029"/>
                      <a:pt x="369154" y="311617"/>
                      <a:pt x="304101" y="311617"/>
                    </a:cubicBezTo>
                    <a:cubicBezTo>
                      <a:pt x="239307" y="311617"/>
                      <a:pt x="186645" y="259029"/>
                      <a:pt x="186645" y="194067"/>
                    </a:cubicBezTo>
                    <a:lnTo>
                      <a:pt x="304101" y="194067"/>
                    </a:lnTo>
                    <a:close/>
                    <a:moveTo>
                      <a:pt x="532028" y="62130"/>
                    </a:moveTo>
                    <a:cubicBezTo>
                      <a:pt x="530732" y="62130"/>
                      <a:pt x="530213" y="62902"/>
                      <a:pt x="530213" y="63932"/>
                    </a:cubicBezTo>
                    <a:lnTo>
                      <a:pt x="530213" y="79386"/>
                    </a:lnTo>
                    <a:cubicBezTo>
                      <a:pt x="530213" y="80416"/>
                      <a:pt x="530732" y="80931"/>
                      <a:pt x="532028" y="80931"/>
                    </a:cubicBezTo>
                    <a:cubicBezTo>
                      <a:pt x="533065" y="80931"/>
                      <a:pt x="533843" y="80416"/>
                      <a:pt x="533843" y="79386"/>
                    </a:cubicBezTo>
                    <a:lnTo>
                      <a:pt x="533843" y="63932"/>
                    </a:lnTo>
                    <a:cubicBezTo>
                      <a:pt x="533843" y="62902"/>
                      <a:pt x="533065" y="62130"/>
                      <a:pt x="532028" y="62130"/>
                    </a:cubicBezTo>
                    <a:close/>
                    <a:moveTo>
                      <a:pt x="379713" y="62130"/>
                    </a:moveTo>
                    <a:cubicBezTo>
                      <a:pt x="378424" y="62130"/>
                      <a:pt x="377909" y="62902"/>
                      <a:pt x="377909" y="63932"/>
                    </a:cubicBezTo>
                    <a:lnTo>
                      <a:pt x="377909" y="79386"/>
                    </a:lnTo>
                    <a:cubicBezTo>
                      <a:pt x="377909" y="80416"/>
                      <a:pt x="378424" y="80931"/>
                      <a:pt x="379713" y="80931"/>
                    </a:cubicBezTo>
                    <a:cubicBezTo>
                      <a:pt x="381001" y="80931"/>
                      <a:pt x="381517" y="80416"/>
                      <a:pt x="381517" y="79386"/>
                    </a:cubicBezTo>
                    <a:lnTo>
                      <a:pt x="381517" y="63932"/>
                    </a:lnTo>
                    <a:cubicBezTo>
                      <a:pt x="381517" y="62902"/>
                      <a:pt x="381001" y="62130"/>
                      <a:pt x="379713" y="62130"/>
                    </a:cubicBezTo>
                    <a:close/>
                    <a:moveTo>
                      <a:pt x="76410" y="62130"/>
                    </a:moveTo>
                    <a:cubicBezTo>
                      <a:pt x="75124" y="62130"/>
                      <a:pt x="74610" y="62902"/>
                      <a:pt x="74610" y="63932"/>
                    </a:cubicBezTo>
                    <a:lnTo>
                      <a:pt x="74610" y="79386"/>
                    </a:lnTo>
                    <a:cubicBezTo>
                      <a:pt x="74610" y="80416"/>
                      <a:pt x="75124" y="80931"/>
                      <a:pt x="76410" y="80931"/>
                    </a:cubicBezTo>
                    <a:cubicBezTo>
                      <a:pt x="77439" y="80931"/>
                      <a:pt x="77953" y="80416"/>
                      <a:pt x="77953" y="79386"/>
                    </a:cubicBezTo>
                    <a:lnTo>
                      <a:pt x="77953" y="63932"/>
                    </a:lnTo>
                    <a:cubicBezTo>
                      <a:pt x="77953" y="62902"/>
                      <a:pt x="77439" y="62130"/>
                      <a:pt x="76410" y="62130"/>
                    </a:cubicBezTo>
                    <a:close/>
                    <a:moveTo>
                      <a:pt x="567910" y="58781"/>
                    </a:moveTo>
                    <a:lnTo>
                      <a:pt x="572073" y="58781"/>
                    </a:lnTo>
                    <a:lnTo>
                      <a:pt x="572073" y="84537"/>
                    </a:lnTo>
                    <a:lnTo>
                      <a:pt x="567910" y="84537"/>
                    </a:lnTo>
                    <a:close/>
                    <a:moveTo>
                      <a:pt x="532028" y="58781"/>
                    </a:moveTo>
                    <a:cubicBezTo>
                      <a:pt x="533584" y="58781"/>
                      <a:pt x="534880" y="59296"/>
                      <a:pt x="536176" y="60327"/>
                    </a:cubicBezTo>
                    <a:cubicBezTo>
                      <a:pt x="537213" y="61357"/>
                      <a:pt x="537991" y="62902"/>
                      <a:pt x="537991" y="64705"/>
                    </a:cubicBezTo>
                    <a:lnTo>
                      <a:pt x="537991" y="78613"/>
                    </a:lnTo>
                    <a:cubicBezTo>
                      <a:pt x="537991" y="80416"/>
                      <a:pt x="537213" y="81962"/>
                      <a:pt x="536176" y="82992"/>
                    </a:cubicBezTo>
                    <a:cubicBezTo>
                      <a:pt x="534880" y="84022"/>
                      <a:pt x="533584" y="84537"/>
                      <a:pt x="532028" y="84537"/>
                    </a:cubicBezTo>
                    <a:cubicBezTo>
                      <a:pt x="530473" y="84537"/>
                      <a:pt x="528917" y="84022"/>
                      <a:pt x="527880" y="82992"/>
                    </a:cubicBezTo>
                    <a:cubicBezTo>
                      <a:pt x="526584" y="81962"/>
                      <a:pt x="526065" y="80416"/>
                      <a:pt x="526065" y="78613"/>
                    </a:cubicBezTo>
                    <a:lnTo>
                      <a:pt x="526065" y="64705"/>
                    </a:lnTo>
                    <a:cubicBezTo>
                      <a:pt x="526065" y="62902"/>
                      <a:pt x="526584" y="61357"/>
                      <a:pt x="527880" y="60327"/>
                    </a:cubicBezTo>
                    <a:cubicBezTo>
                      <a:pt x="528917" y="59296"/>
                      <a:pt x="530473" y="58781"/>
                      <a:pt x="532028" y="58781"/>
                    </a:cubicBezTo>
                    <a:close/>
                    <a:moveTo>
                      <a:pt x="491770" y="58781"/>
                    </a:moveTo>
                    <a:lnTo>
                      <a:pt x="495863" y="58781"/>
                    </a:lnTo>
                    <a:lnTo>
                      <a:pt x="495863" y="84537"/>
                    </a:lnTo>
                    <a:lnTo>
                      <a:pt x="491770" y="84537"/>
                    </a:lnTo>
                    <a:close/>
                    <a:moveTo>
                      <a:pt x="453806" y="58781"/>
                    </a:moveTo>
                    <a:lnTo>
                      <a:pt x="457969" y="58781"/>
                    </a:lnTo>
                    <a:lnTo>
                      <a:pt x="457969" y="84537"/>
                    </a:lnTo>
                    <a:lnTo>
                      <a:pt x="453806" y="84537"/>
                    </a:lnTo>
                    <a:close/>
                    <a:moveTo>
                      <a:pt x="415630" y="58781"/>
                    </a:moveTo>
                    <a:lnTo>
                      <a:pt x="419723" y="58781"/>
                    </a:lnTo>
                    <a:lnTo>
                      <a:pt x="419723" y="84537"/>
                    </a:lnTo>
                    <a:lnTo>
                      <a:pt x="415630" y="84537"/>
                    </a:lnTo>
                    <a:close/>
                    <a:moveTo>
                      <a:pt x="379713" y="58781"/>
                    </a:moveTo>
                    <a:cubicBezTo>
                      <a:pt x="381259" y="58781"/>
                      <a:pt x="382548" y="59296"/>
                      <a:pt x="383836" y="60327"/>
                    </a:cubicBezTo>
                    <a:cubicBezTo>
                      <a:pt x="384867" y="61357"/>
                      <a:pt x="385640" y="62902"/>
                      <a:pt x="385640" y="64705"/>
                    </a:cubicBezTo>
                    <a:lnTo>
                      <a:pt x="385640" y="78613"/>
                    </a:lnTo>
                    <a:cubicBezTo>
                      <a:pt x="385640" y="80416"/>
                      <a:pt x="384867" y="81962"/>
                      <a:pt x="383836" y="82992"/>
                    </a:cubicBezTo>
                    <a:cubicBezTo>
                      <a:pt x="382548" y="84022"/>
                      <a:pt x="381259" y="84537"/>
                      <a:pt x="379713" y="84537"/>
                    </a:cubicBezTo>
                    <a:cubicBezTo>
                      <a:pt x="378166" y="84537"/>
                      <a:pt x="376620" y="84022"/>
                      <a:pt x="375589" y="82992"/>
                    </a:cubicBezTo>
                    <a:cubicBezTo>
                      <a:pt x="374301" y="81962"/>
                      <a:pt x="373785" y="80416"/>
                      <a:pt x="373785" y="78613"/>
                    </a:cubicBezTo>
                    <a:lnTo>
                      <a:pt x="373785" y="64705"/>
                    </a:lnTo>
                    <a:cubicBezTo>
                      <a:pt x="373785" y="62902"/>
                      <a:pt x="374301" y="61357"/>
                      <a:pt x="375589" y="60327"/>
                    </a:cubicBezTo>
                    <a:cubicBezTo>
                      <a:pt x="376620" y="59296"/>
                      <a:pt x="378166" y="58781"/>
                      <a:pt x="379713" y="58781"/>
                    </a:cubicBezTo>
                    <a:close/>
                    <a:moveTo>
                      <a:pt x="188480" y="58781"/>
                    </a:moveTo>
                    <a:lnTo>
                      <a:pt x="192573" y="58781"/>
                    </a:lnTo>
                    <a:lnTo>
                      <a:pt x="192573" y="84537"/>
                    </a:lnTo>
                    <a:lnTo>
                      <a:pt x="188480" y="84537"/>
                    </a:lnTo>
                    <a:close/>
                    <a:moveTo>
                      <a:pt x="150234" y="58781"/>
                    </a:moveTo>
                    <a:lnTo>
                      <a:pt x="154397" y="58781"/>
                    </a:lnTo>
                    <a:lnTo>
                      <a:pt x="154397" y="84537"/>
                    </a:lnTo>
                    <a:lnTo>
                      <a:pt x="150234" y="84537"/>
                    </a:lnTo>
                    <a:close/>
                    <a:moveTo>
                      <a:pt x="112270" y="58781"/>
                    </a:moveTo>
                    <a:lnTo>
                      <a:pt x="116433" y="58781"/>
                    </a:lnTo>
                    <a:lnTo>
                      <a:pt x="116433" y="84537"/>
                    </a:lnTo>
                    <a:lnTo>
                      <a:pt x="112270" y="84537"/>
                    </a:lnTo>
                    <a:close/>
                    <a:moveTo>
                      <a:pt x="76410" y="58781"/>
                    </a:moveTo>
                    <a:cubicBezTo>
                      <a:pt x="77953" y="58781"/>
                      <a:pt x="79239" y="59296"/>
                      <a:pt x="80268" y="60327"/>
                    </a:cubicBezTo>
                    <a:cubicBezTo>
                      <a:pt x="81553" y="61357"/>
                      <a:pt x="82068" y="62902"/>
                      <a:pt x="82068" y="64705"/>
                    </a:cubicBezTo>
                    <a:lnTo>
                      <a:pt x="82068" y="78613"/>
                    </a:lnTo>
                    <a:cubicBezTo>
                      <a:pt x="82068" y="80416"/>
                      <a:pt x="81553" y="81962"/>
                      <a:pt x="80268" y="82992"/>
                    </a:cubicBezTo>
                    <a:cubicBezTo>
                      <a:pt x="79239" y="84022"/>
                      <a:pt x="77953" y="84537"/>
                      <a:pt x="76410" y="84537"/>
                    </a:cubicBezTo>
                    <a:cubicBezTo>
                      <a:pt x="74610" y="84537"/>
                      <a:pt x="73324" y="84022"/>
                      <a:pt x="72038" y="82992"/>
                    </a:cubicBezTo>
                    <a:cubicBezTo>
                      <a:pt x="71009" y="81962"/>
                      <a:pt x="70495" y="80416"/>
                      <a:pt x="70495" y="78613"/>
                    </a:cubicBezTo>
                    <a:lnTo>
                      <a:pt x="70495" y="64705"/>
                    </a:lnTo>
                    <a:cubicBezTo>
                      <a:pt x="70495" y="62902"/>
                      <a:pt x="71009" y="61357"/>
                      <a:pt x="72038" y="60327"/>
                    </a:cubicBezTo>
                    <a:cubicBezTo>
                      <a:pt x="73324" y="59296"/>
                      <a:pt x="74610" y="58781"/>
                      <a:pt x="76410" y="58781"/>
                    </a:cubicBezTo>
                    <a:close/>
                    <a:moveTo>
                      <a:pt x="36129" y="58781"/>
                    </a:moveTo>
                    <a:lnTo>
                      <a:pt x="40292" y="58781"/>
                    </a:lnTo>
                    <a:lnTo>
                      <a:pt x="40292" y="84537"/>
                    </a:lnTo>
                    <a:lnTo>
                      <a:pt x="36129" y="84537"/>
                    </a:lnTo>
                    <a:close/>
                    <a:moveTo>
                      <a:pt x="282685" y="55394"/>
                    </a:moveTo>
                    <a:lnTo>
                      <a:pt x="282685" y="172674"/>
                    </a:lnTo>
                    <a:lnTo>
                      <a:pt x="165194" y="172674"/>
                    </a:lnTo>
                    <a:cubicBezTo>
                      <a:pt x="165194" y="107977"/>
                      <a:pt x="217872" y="55394"/>
                      <a:pt x="282685" y="55394"/>
                    </a:cubicBezTo>
                    <a:close/>
                    <a:moveTo>
                      <a:pt x="568190" y="23972"/>
                    </a:moveTo>
                    <a:lnTo>
                      <a:pt x="568190" y="33767"/>
                    </a:lnTo>
                    <a:cubicBezTo>
                      <a:pt x="568190" y="34798"/>
                      <a:pt x="568964" y="35571"/>
                      <a:pt x="569997" y="35571"/>
                    </a:cubicBezTo>
                    <a:cubicBezTo>
                      <a:pt x="571288" y="35571"/>
                      <a:pt x="571804" y="34798"/>
                      <a:pt x="571804" y="33767"/>
                    </a:cubicBezTo>
                    <a:lnTo>
                      <a:pt x="571804" y="26034"/>
                    </a:lnTo>
                    <a:cubicBezTo>
                      <a:pt x="570771" y="25260"/>
                      <a:pt x="569481" y="24487"/>
                      <a:pt x="568190" y="23972"/>
                    </a:cubicBezTo>
                    <a:close/>
                    <a:moveTo>
                      <a:pt x="40013" y="23972"/>
                    </a:moveTo>
                    <a:cubicBezTo>
                      <a:pt x="38722" y="24487"/>
                      <a:pt x="37690" y="25260"/>
                      <a:pt x="36399" y="26034"/>
                    </a:cubicBezTo>
                    <a:lnTo>
                      <a:pt x="36399" y="33767"/>
                    </a:lnTo>
                    <a:cubicBezTo>
                      <a:pt x="36399" y="34798"/>
                      <a:pt x="37173" y="35313"/>
                      <a:pt x="38206" y="35313"/>
                    </a:cubicBezTo>
                    <a:cubicBezTo>
                      <a:pt x="39497" y="35313"/>
                      <a:pt x="40013" y="34798"/>
                      <a:pt x="40013" y="33767"/>
                    </a:cubicBezTo>
                    <a:close/>
                    <a:moveTo>
                      <a:pt x="530242" y="21394"/>
                    </a:moveTo>
                    <a:lnTo>
                      <a:pt x="530242" y="33767"/>
                    </a:lnTo>
                    <a:cubicBezTo>
                      <a:pt x="530242" y="34798"/>
                      <a:pt x="530758" y="35571"/>
                      <a:pt x="532049" y="35571"/>
                    </a:cubicBezTo>
                    <a:cubicBezTo>
                      <a:pt x="533081" y="35571"/>
                      <a:pt x="533856" y="34798"/>
                      <a:pt x="533856" y="33767"/>
                    </a:cubicBezTo>
                    <a:lnTo>
                      <a:pt x="533856" y="21394"/>
                    </a:lnTo>
                    <a:close/>
                    <a:moveTo>
                      <a:pt x="492035" y="21394"/>
                    </a:moveTo>
                    <a:lnTo>
                      <a:pt x="492035" y="33767"/>
                    </a:lnTo>
                    <a:cubicBezTo>
                      <a:pt x="492035" y="34798"/>
                      <a:pt x="492810" y="35571"/>
                      <a:pt x="493842" y="35571"/>
                    </a:cubicBezTo>
                    <a:cubicBezTo>
                      <a:pt x="495133" y="35571"/>
                      <a:pt x="495650" y="34798"/>
                      <a:pt x="495650" y="33767"/>
                    </a:cubicBezTo>
                    <a:lnTo>
                      <a:pt x="495650" y="21394"/>
                    </a:lnTo>
                    <a:close/>
                    <a:moveTo>
                      <a:pt x="454087" y="21394"/>
                    </a:moveTo>
                    <a:lnTo>
                      <a:pt x="454087" y="33767"/>
                    </a:lnTo>
                    <a:cubicBezTo>
                      <a:pt x="454087" y="34798"/>
                      <a:pt x="454604" y="35571"/>
                      <a:pt x="455894" y="35571"/>
                    </a:cubicBezTo>
                    <a:cubicBezTo>
                      <a:pt x="456927" y="35571"/>
                      <a:pt x="457701" y="34798"/>
                      <a:pt x="457701" y="33767"/>
                    </a:cubicBezTo>
                    <a:lnTo>
                      <a:pt x="457701" y="21394"/>
                    </a:lnTo>
                    <a:close/>
                    <a:moveTo>
                      <a:pt x="415881" y="21394"/>
                    </a:moveTo>
                    <a:lnTo>
                      <a:pt x="415881" y="33767"/>
                    </a:lnTo>
                    <a:cubicBezTo>
                      <a:pt x="415881" y="34798"/>
                      <a:pt x="416655" y="35571"/>
                      <a:pt x="417688" y="35571"/>
                    </a:cubicBezTo>
                    <a:cubicBezTo>
                      <a:pt x="418979" y="35571"/>
                      <a:pt x="419495" y="34798"/>
                      <a:pt x="419495" y="33767"/>
                    </a:cubicBezTo>
                    <a:lnTo>
                      <a:pt x="419495" y="21394"/>
                    </a:lnTo>
                    <a:close/>
                    <a:moveTo>
                      <a:pt x="377933" y="21394"/>
                    </a:moveTo>
                    <a:lnTo>
                      <a:pt x="377933" y="33767"/>
                    </a:lnTo>
                    <a:cubicBezTo>
                      <a:pt x="377933" y="34798"/>
                      <a:pt x="378449" y="35571"/>
                      <a:pt x="379740" y="35571"/>
                    </a:cubicBezTo>
                    <a:cubicBezTo>
                      <a:pt x="381031" y="35571"/>
                      <a:pt x="381547" y="34798"/>
                      <a:pt x="381547" y="33767"/>
                    </a:cubicBezTo>
                    <a:lnTo>
                      <a:pt x="381547" y="21394"/>
                    </a:lnTo>
                    <a:close/>
                    <a:moveTo>
                      <a:pt x="339985" y="21394"/>
                    </a:moveTo>
                    <a:lnTo>
                      <a:pt x="339985" y="33767"/>
                    </a:lnTo>
                    <a:cubicBezTo>
                      <a:pt x="339985" y="34798"/>
                      <a:pt x="340501" y="35571"/>
                      <a:pt x="341792" y="35571"/>
                    </a:cubicBezTo>
                    <a:cubicBezTo>
                      <a:pt x="342824" y="35571"/>
                      <a:pt x="343341" y="34798"/>
                      <a:pt x="343341" y="33767"/>
                    </a:cubicBezTo>
                    <a:lnTo>
                      <a:pt x="343341" y="21394"/>
                    </a:lnTo>
                    <a:close/>
                    <a:moveTo>
                      <a:pt x="302811" y="21394"/>
                    </a:moveTo>
                    <a:lnTo>
                      <a:pt x="302811" y="33767"/>
                    </a:lnTo>
                    <a:cubicBezTo>
                      <a:pt x="302811" y="34798"/>
                      <a:pt x="303327" y="35571"/>
                      <a:pt x="304618" y="35571"/>
                    </a:cubicBezTo>
                    <a:cubicBezTo>
                      <a:pt x="305909" y="35571"/>
                      <a:pt x="306425" y="34798"/>
                      <a:pt x="306425" y="33767"/>
                    </a:cubicBezTo>
                    <a:lnTo>
                      <a:pt x="306425" y="21394"/>
                    </a:lnTo>
                    <a:close/>
                    <a:moveTo>
                      <a:pt x="264863" y="21394"/>
                    </a:moveTo>
                    <a:lnTo>
                      <a:pt x="264863" y="33767"/>
                    </a:lnTo>
                    <a:cubicBezTo>
                      <a:pt x="264863" y="34798"/>
                      <a:pt x="265379" y="35571"/>
                      <a:pt x="266670" y="35571"/>
                    </a:cubicBezTo>
                    <a:cubicBezTo>
                      <a:pt x="267702" y="35571"/>
                      <a:pt x="268477" y="34798"/>
                      <a:pt x="268477" y="33767"/>
                    </a:cubicBezTo>
                    <a:lnTo>
                      <a:pt x="268477" y="21394"/>
                    </a:lnTo>
                    <a:close/>
                    <a:moveTo>
                      <a:pt x="226657" y="21394"/>
                    </a:moveTo>
                    <a:lnTo>
                      <a:pt x="226657" y="33767"/>
                    </a:lnTo>
                    <a:cubicBezTo>
                      <a:pt x="226657" y="34798"/>
                      <a:pt x="227173" y="35571"/>
                      <a:pt x="228464" y="35571"/>
                    </a:cubicBezTo>
                    <a:cubicBezTo>
                      <a:pt x="229754" y="35571"/>
                      <a:pt x="230271" y="34798"/>
                      <a:pt x="230271" y="33767"/>
                    </a:cubicBezTo>
                    <a:lnTo>
                      <a:pt x="230271" y="21394"/>
                    </a:lnTo>
                    <a:close/>
                    <a:moveTo>
                      <a:pt x="188708" y="21394"/>
                    </a:moveTo>
                    <a:lnTo>
                      <a:pt x="188708" y="33767"/>
                    </a:lnTo>
                    <a:cubicBezTo>
                      <a:pt x="188708" y="34798"/>
                      <a:pt x="189225" y="35571"/>
                      <a:pt x="190515" y="35571"/>
                    </a:cubicBezTo>
                    <a:cubicBezTo>
                      <a:pt x="191806" y="35571"/>
                      <a:pt x="192322" y="34798"/>
                      <a:pt x="192322" y="33767"/>
                    </a:cubicBezTo>
                    <a:lnTo>
                      <a:pt x="192322" y="21394"/>
                    </a:lnTo>
                    <a:close/>
                    <a:moveTo>
                      <a:pt x="150502" y="21394"/>
                    </a:moveTo>
                    <a:lnTo>
                      <a:pt x="150502" y="33767"/>
                    </a:lnTo>
                    <a:cubicBezTo>
                      <a:pt x="150502" y="34798"/>
                      <a:pt x="151276" y="35571"/>
                      <a:pt x="152309" y="35571"/>
                    </a:cubicBezTo>
                    <a:cubicBezTo>
                      <a:pt x="153599" y="35571"/>
                      <a:pt x="154116" y="34798"/>
                      <a:pt x="154116" y="33767"/>
                    </a:cubicBezTo>
                    <a:lnTo>
                      <a:pt x="154116" y="21394"/>
                    </a:lnTo>
                    <a:close/>
                    <a:moveTo>
                      <a:pt x="112553" y="21394"/>
                    </a:moveTo>
                    <a:lnTo>
                      <a:pt x="112553" y="33767"/>
                    </a:lnTo>
                    <a:cubicBezTo>
                      <a:pt x="112553" y="34798"/>
                      <a:pt x="113070" y="35571"/>
                      <a:pt x="114361" y="35571"/>
                    </a:cubicBezTo>
                    <a:cubicBezTo>
                      <a:pt x="115393" y="35571"/>
                      <a:pt x="116168" y="34798"/>
                      <a:pt x="116168" y="33767"/>
                    </a:cubicBezTo>
                    <a:lnTo>
                      <a:pt x="116168" y="21394"/>
                    </a:lnTo>
                    <a:close/>
                    <a:moveTo>
                      <a:pt x="74605" y="21394"/>
                    </a:moveTo>
                    <a:lnTo>
                      <a:pt x="74605" y="33767"/>
                    </a:lnTo>
                    <a:cubicBezTo>
                      <a:pt x="74605" y="34798"/>
                      <a:pt x="75122" y="35571"/>
                      <a:pt x="76412" y="35571"/>
                    </a:cubicBezTo>
                    <a:cubicBezTo>
                      <a:pt x="77445" y="35571"/>
                      <a:pt x="77961" y="34798"/>
                      <a:pt x="77961" y="33767"/>
                    </a:cubicBezTo>
                    <a:lnTo>
                      <a:pt x="77961" y="21394"/>
                    </a:lnTo>
                    <a:close/>
                    <a:moveTo>
                      <a:pt x="52662" y="21394"/>
                    </a:moveTo>
                    <a:cubicBezTo>
                      <a:pt x="49565" y="21394"/>
                      <a:pt x="46983" y="21910"/>
                      <a:pt x="44144" y="22683"/>
                    </a:cubicBezTo>
                    <a:lnTo>
                      <a:pt x="44144" y="32993"/>
                    </a:lnTo>
                    <a:cubicBezTo>
                      <a:pt x="44144" y="34798"/>
                      <a:pt x="43627" y="36344"/>
                      <a:pt x="42336" y="37375"/>
                    </a:cubicBezTo>
                    <a:cubicBezTo>
                      <a:pt x="41304" y="38406"/>
                      <a:pt x="39755" y="38922"/>
                      <a:pt x="38206" y="38922"/>
                    </a:cubicBezTo>
                    <a:cubicBezTo>
                      <a:pt x="36657" y="38922"/>
                      <a:pt x="35366" y="38406"/>
                      <a:pt x="34076" y="37375"/>
                    </a:cubicBezTo>
                    <a:cubicBezTo>
                      <a:pt x="33043" y="36344"/>
                      <a:pt x="32269" y="34798"/>
                      <a:pt x="32269" y="32993"/>
                    </a:cubicBezTo>
                    <a:lnTo>
                      <a:pt x="32269" y="29127"/>
                    </a:lnTo>
                    <a:cubicBezTo>
                      <a:pt x="25815" y="34798"/>
                      <a:pt x="21426" y="43046"/>
                      <a:pt x="21426" y="52326"/>
                    </a:cubicBezTo>
                    <a:lnTo>
                      <a:pt x="21426" y="322719"/>
                    </a:lnTo>
                    <a:cubicBezTo>
                      <a:pt x="21426" y="333802"/>
                      <a:pt x="27364" y="343340"/>
                      <a:pt x="36141" y="349010"/>
                    </a:cubicBezTo>
                    <a:lnTo>
                      <a:pt x="36141" y="332771"/>
                    </a:lnTo>
                    <a:lnTo>
                      <a:pt x="40271" y="332771"/>
                    </a:lnTo>
                    <a:lnTo>
                      <a:pt x="40271" y="351073"/>
                    </a:lnTo>
                    <a:cubicBezTo>
                      <a:pt x="44144" y="352877"/>
                      <a:pt x="48274" y="353650"/>
                      <a:pt x="52662" y="353650"/>
                    </a:cubicBezTo>
                    <a:lnTo>
                      <a:pt x="70733" y="353650"/>
                    </a:lnTo>
                    <a:cubicBezTo>
                      <a:pt x="70733" y="353392"/>
                      <a:pt x="70475" y="353135"/>
                      <a:pt x="70475" y="352877"/>
                    </a:cubicBezTo>
                    <a:lnTo>
                      <a:pt x="70475" y="338958"/>
                    </a:lnTo>
                    <a:cubicBezTo>
                      <a:pt x="70475" y="336896"/>
                      <a:pt x="70991" y="335349"/>
                      <a:pt x="72282" y="334318"/>
                    </a:cubicBezTo>
                    <a:cubicBezTo>
                      <a:pt x="73315" y="333287"/>
                      <a:pt x="74863" y="332771"/>
                      <a:pt x="76412" y="332771"/>
                    </a:cubicBezTo>
                    <a:cubicBezTo>
                      <a:pt x="77961" y="332771"/>
                      <a:pt x="79252" y="333287"/>
                      <a:pt x="80543" y="334318"/>
                    </a:cubicBezTo>
                    <a:cubicBezTo>
                      <a:pt x="81575" y="335349"/>
                      <a:pt x="82350" y="336896"/>
                      <a:pt x="82350" y="338958"/>
                    </a:cubicBezTo>
                    <a:lnTo>
                      <a:pt x="82350" y="352877"/>
                    </a:lnTo>
                    <a:cubicBezTo>
                      <a:pt x="82350" y="353135"/>
                      <a:pt x="81834" y="353392"/>
                      <a:pt x="81834" y="353650"/>
                    </a:cubicBezTo>
                    <a:lnTo>
                      <a:pt x="112295" y="353650"/>
                    </a:lnTo>
                    <a:lnTo>
                      <a:pt x="112295" y="332771"/>
                    </a:lnTo>
                    <a:lnTo>
                      <a:pt x="116426" y="332771"/>
                    </a:lnTo>
                    <a:lnTo>
                      <a:pt x="116426" y="353650"/>
                    </a:lnTo>
                    <a:lnTo>
                      <a:pt x="150243" y="353650"/>
                    </a:lnTo>
                    <a:lnTo>
                      <a:pt x="150243" y="332771"/>
                    </a:lnTo>
                    <a:lnTo>
                      <a:pt x="154374" y="332771"/>
                    </a:lnTo>
                    <a:lnTo>
                      <a:pt x="154374" y="353650"/>
                    </a:lnTo>
                    <a:lnTo>
                      <a:pt x="188708" y="353650"/>
                    </a:lnTo>
                    <a:lnTo>
                      <a:pt x="188708" y="332771"/>
                    </a:lnTo>
                    <a:lnTo>
                      <a:pt x="192839" y="332771"/>
                    </a:lnTo>
                    <a:lnTo>
                      <a:pt x="192839" y="353650"/>
                    </a:lnTo>
                    <a:lnTo>
                      <a:pt x="223042" y="353650"/>
                    </a:lnTo>
                    <a:cubicBezTo>
                      <a:pt x="223042" y="353392"/>
                      <a:pt x="222784" y="353135"/>
                      <a:pt x="222784" y="352877"/>
                    </a:cubicBezTo>
                    <a:lnTo>
                      <a:pt x="222784" y="338958"/>
                    </a:lnTo>
                    <a:cubicBezTo>
                      <a:pt x="222784" y="336896"/>
                      <a:pt x="223301" y="335349"/>
                      <a:pt x="224591" y="334318"/>
                    </a:cubicBezTo>
                    <a:cubicBezTo>
                      <a:pt x="225624" y="333287"/>
                      <a:pt x="227173" y="332771"/>
                      <a:pt x="228722" y="332771"/>
                    </a:cubicBezTo>
                    <a:cubicBezTo>
                      <a:pt x="230271" y="332771"/>
                      <a:pt x="231561" y="333287"/>
                      <a:pt x="232852" y="334318"/>
                    </a:cubicBezTo>
                    <a:cubicBezTo>
                      <a:pt x="233885" y="335349"/>
                      <a:pt x="234659" y="336896"/>
                      <a:pt x="234659" y="338958"/>
                    </a:cubicBezTo>
                    <a:lnTo>
                      <a:pt x="234659" y="352877"/>
                    </a:lnTo>
                    <a:cubicBezTo>
                      <a:pt x="234659" y="353135"/>
                      <a:pt x="234143" y="353392"/>
                      <a:pt x="234143" y="353650"/>
                    </a:cubicBezTo>
                    <a:lnTo>
                      <a:pt x="264605" y="353650"/>
                    </a:lnTo>
                    <a:lnTo>
                      <a:pt x="264605" y="332771"/>
                    </a:lnTo>
                    <a:lnTo>
                      <a:pt x="268735" y="332771"/>
                    </a:lnTo>
                    <a:lnTo>
                      <a:pt x="268735" y="353650"/>
                    </a:lnTo>
                    <a:lnTo>
                      <a:pt x="302811" y="353650"/>
                    </a:lnTo>
                    <a:lnTo>
                      <a:pt x="302811" y="332771"/>
                    </a:lnTo>
                    <a:lnTo>
                      <a:pt x="306683" y="332771"/>
                    </a:lnTo>
                    <a:lnTo>
                      <a:pt x="306683" y="353650"/>
                    </a:lnTo>
                    <a:lnTo>
                      <a:pt x="339727" y="353650"/>
                    </a:lnTo>
                    <a:lnTo>
                      <a:pt x="339727" y="332771"/>
                    </a:lnTo>
                    <a:lnTo>
                      <a:pt x="343857" y="332771"/>
                    </a:lnTo>
                    <a:lnTo>
                      <a:pt x="343857" y="353650"/>
                    </a:lnTo>
                    <a:lnTo>
                      <a:pt x="374319" y="353650"/>
                    </a:lnTo>
                    <a:cubicBezTo>
                      <a:pt x="374319" y="353392"/>
                      <a:pt x="373802" y="353135"/>
                      <a:pt x="373802" y="352877"/>
                    </a:cubicBezTo>
                    <a:lnTo>
                      <a:pt x="373802" y="338958"/>
                    </a:lnTo>
                    <a:cubicBezTo>
                      <a:pt x="373802" y="336896"/>
                      <a:pt x="374577" y="335349"/>
                      <a:pt x="375609" y="334318"/>
                    </a:cubicBezTo>
                    <a:cubicBezTo>
                      <a:pt x="376900" y="333287"/>
                      <a:pt x="378191" y="332771"/>
                      <a:pt x="379740" y="332771"/>
                    </a:cubicBezTo>
                    <a:cubicBezTo>
                      <a:pt x="381289" y="332771"/>
                      <a:pt x="382838" y="333287"/>
                      <a:pt x="383870" y="334318"/>
                    </a:cubicBezTo>
                    <a:cubicBezTo>
                      <a:pt x="385161" y="335349"/>
                      <a:pt x="385677" y="336896"/>
                      <a:pt x="385677" y="338958"/>
                    </a:cubicBezTo>
                    <a:lnTo>
                      <a:pt x="385677" y="352877"/>
                    </a:lnTo>
                    <a:cubicBezTo>
                      <a:pt x="385677" y="353135"/>
                      <a:pt x="385419" y="353392"/>
                      <a:pt x="385419" y="353650"/>
                    </a:cubicBezTo>
                    <a:lnTo>
                      <a:pt x="415881" y="353650"/>
                    </a:lnTo>
                    <a:lnTo>
                      <a:pt x="415881" y="332771"/>
                    </a:lnTo>
                    <a:lnTo>
                      <a:pt x="420011" y="332771"/>
                    </a:lnTo>
                    <a:lnTo>
                      <a:pt x="420011" y="353650"/>
                    </a:lnTo>
                    <a:lnTo>
                      <a:pt x="453829" y="353650"/>
                    </a:lnTo>
                    <a:lnTo>
                      <a:pt x="453829" y="332771"/>
                    </a:lnTo>
                    <a:lnTo>
                      <a:pt x="457960" y="332771"/>
                    </a:lnTo>
                    <a:lnTo>
                      <a:pt x="457960" y="353650"/>
                    </a:lnTo>
                    <a:lnTo>
                      <a:pt x="492035" y="353650"/>
                    </a:lnTo>
                    <a:lnTo>
                      <a:pt x="492035" y="332771"/>
                    </a:lnTo>
                    <a:lnTo>
                      <a:pt x="495908" y="332771"/>
                    </a:lnTo>
                    <a:lnTo>
                      <a:pt x="495908" y="353650"/>
                    </a:lnTo>
                    <a:lnTo>
                      <a:pt x="526369" y="353650"/>
                    </a:lnTo>
                    <a:cubicBezTo>
                      <a:pt x="526369" y="353392"/>
                      <a:pt x="526111" y="353135"/>
                      <a:pt x="526111" y="352877"/>
                    </a:cubicBezTo>
                    <a:lnTo>
                      <a:pt x="526111" y="338958"/>
                    </a:lnTo>
                    <a:cubicBezTo>
                      <a:pt x="526111" y="336896"/>
                      <a:pt x="526628" y="335349"/>
                      <a:pt x="527918" y="334318"/>
                    </a:cubicBezTo>
                    <a:cubicBezTo>
                      <a:pt x="528951" y="333287"/>
                      <a:pt x="530500" y="332771"/>
                      <a:pt x="532049" y="332771"/>
                    </a:cubicBezTo>
                    <a:cubicBezTo>
                      <a:pt x="533598" y="332771"/>
                      <a:pt x="534888" y="333287"/>
                      <a:pt x="536179" y="334318"/>
                    </a:cubicBezTo>
                    <a:cubicBezTo>
                      <a:pt x="537212" y="335349"/>
                      <a:pt x="537986" y="336896"/>
                      <a:pt x="537986" y="338958"/>
                    </a:cubicBezTo>
                    <a:lnTo>
                      <a:pt x="537986" y="352877"/>
                    </a:lnTo>
                    <a:cubicBezTo>
                      <a:pt x="537986" y="353135"/>
                      <a:pt x="537728" y="353392"/>
                      <a:pt x="537470" y="353650"/>
                    </a:cubicBezTo>
                    <a:lnTo>
                      <a:pt x="555540" y="353650"/>
                    </a:lnTo>
                    <a:cubicBezTo>
                      <a:pt x="559929" y="353650"/>
                      <a:pt x="564059" y="352877"/>
                      <a:pt x="567932" y="351073"/>
                    </a:cubicBezTo>
                    <a:lnTo>
                      <a:pt x="567932" y="332771"/>
                    </a:lnTo>
                    <a:lnTo>
                      <a:pt x="572062" y="332771"/>
                    </a:lnTo>
                    <a:lnTo>
                      <a:pt x="572062" y="349010"/>
                    </a:lnTo>
                    <a:cubicBezTo>
                      <a:pt x="580839" y="343340"/>
                      <a:pt x="586777" y="333802"/>
                      <a:pt x="586777" y="322719"/>
                    </a:cubicBezTo>
                    <a:lnTo>
                      <a:pt x="586777" y="52326"/>
                    </a:lnTo>
                    <a:cubicBezTo>
                      <a:pt x="586777" y="43046"/>
                      <a:pt x="582388" y="34798"/>
                      <a:pt x="575934" y="29127"/>
                    </a:cubicBezTo>
                    <a:lnTo>
                      <a:pt x="575934" y="32993"/>
                    </a:lnTo>
                    <a:cubicBezTo>
                      <a:pt x="575934" y="34798"/>
                      <a:pt x="575160" y="36344"/>
                      <a:pt x="574127" y="37375"/>
                    </a:cubicBezTo>
                    <a:cubicBezTo>
                      <a:pt x="572837" y="38406"/>
                      <a:pt x="571546" y="38922"/>
                      <a:pt x="569997" y="38922"/>
                    </a:cubicBezTo>
                    <a:cubicBezTo>
                      <a:pt x="568448" y="38922"/>
                      <a:pt x="566899" y="38406"/>
                      <a:pt x="565867" y="37375"/>
                    </a:cubicBezTo>
                    <a:cubicBezTo>
                      <a:pt x="564576" y="36344"/>
                      <a:pt x="564059" y="34798"/>
                      <a:pt x="564059" y="32993"/>
                    </a:cubicBezTo>
                    <a:lnTo>
                      <a:pt x="564059" y="22683"/>
                    </a:lnTo>
                    <a:cubicBezTo>
                      <a:pt x="561220" y="21910"/>
                      <a:pt x="558638" y="21394"/>
                      <a:pt x="555540" y="21394"/>
                    </a:cubicBezTo>
                    <a:lnTo>
                      <a:pt x="537728" y="21394"/>
                    </a:lnTo>
                    <a:lnTo>
                      <a:pt x="537728" y="32993"/>
                    </a:lnTo>
                    <a:cubicBezTo>
                      <a:pt x="537728" y="34798"/>
                      <a:pt x="537212" y="36344"/>
                      <a:pt x="535921" y="37375"/>
                    </a:cubicBezTo>
                    <a:cubicBezTo>
                      <a:pt x="534888" y="38406"/>
                      <a:pt x="533340" y="38922"/>
                      <a:pt x="531791" y="38922"/>
                    </a:cubicBezTo>
                    <a:cubicBezTo>
                      <a:pt x="530242" y="38922"/>
                      <a:pt x="528951" y="38406"/>
                      <a:pt x="527660" y="37375"/>
                    </a:cubicBezTo>
                    <a:cubicBezTo>
                      <a:pt x="526628" y="36344"/>
                      <a:pt x="526111" y="34798"/>
                      <a:pt x="526111" y="32993"/>
                    </a:cubicBezTo>
                    <a:lnTo>
                      <a:pt x="526111" y="21394"/>
                    </a:lnTo>
                    <a:lnTo>
                      <a:pt x="499780" y="21394"/>
                    </a:lnTo>
                    <a:lnTo>
                      <a:pt x="499780" y="32993"/>
                    </a:lnTo>
                    <a:cubicBezTo>
                      <a:pt x="499780" y="34798"/>
                      <a:pt x="499264" y="36344"/>
                      <a:pt x="497973" y="37375"/>
                    </a:cubicBezTo>
                    <a:cubicBezTo>
                      <a:pt x="496682" y="38406"/>
                      <a:pt x="495391" y="38922"/>
                      <a:pt x="493842" y="38922"/>
                    </a:cubicBezTo>
                    <a:cubicBezTo>
                      <a:pt x="492294" y="38922"/>
                      <a:pt x="491003" y="38406"/>
                      <a:pt x="489712" y="37375"/>
                    </a:cubicBezTo>
                    <a:cubicBezTo>
                      <a:pt x="488679" y="36344"/>
                      <a:pt x="487905" y="34798"/>
                      <a:pt x="487905" y="32993"/>
                    </a:cubicBezTo>
                    <a:lnTo>
                      <a:pt x="487905" y="21394"/>
                    </a:lnTo>
                    <a:lnTo>
                      <a:pt x="461574" y="21394"/>
                    </a:lnTo>
                    <a:lnTo>
                      <a:pt x="461574" y="32993"/>
                    </a:lnTo>
                    <a:cubicBezTo>
                      <a:pt x="461574" y="34798"/>
                      <a:pt x="461057" y="36344"/>
                      <a:pt x="459767" y="37375"/>
                    </a:cubicBezTo>
                    <a:cubicBezTo>
                      <a:pt x="458734" y="38406"/>
                      <a:pt x="457185" y="38922"/>
                      <a:pt x="455636" y="38922"/>
                    </a:cubicBezTo>
                    <a:cubicBezTo>
                      <a:pt x="454087" y="38922"/>
                      <a:pt x="452797" y="38406"/>
                      <a:pt x="451506" y="37375"/>
                    </a:cubicBezTo>
                    <a:cubicBezTo>
                      <a:pt x="450473" y="36344"/>
                      <a:pt x="449957" y="34798"/>
                      <a:pt x="449957" y="32993"/>
                    </a:cubicBezTo>
                    <a:lnTo>
                      <a:pt x="449957" y="21394"/>
                    </a:lnTo>
                    <a:lnTo>
                      <a:pt x="423625" y="21394"/>
                    </a:lnTo>
                    <a:lnTo>
                      <a:pt x="423625" y="32993"/>
                    </a:lnTo>
                    <a:cubicBezTo>
                      <a:pt x="423625" y="34798"/>
                      <a:pt x="423109" y="36344"/>
                      <a:pt x="421818" y="37375"/>
                    </a:cubicBezTo>
                    <a:cubicBezTo>
                      <a:pt x="420786" y="38406"/>
                      <a:pt x="419237" y="38922"/>
                      <a:pt x="417688" y="38922"/>
                    </a:cubicBezTo>
                    <a:cubicBezTo>
                      <a:pt x="416139" y="38922"/>
                      <a:pt x="414848" y="38406"/>
                      <a:pt x="413558" y="37375"/>
                    </a:cubicBezTo>
                    <a:cubicBezTo>
                      <a:pt x="412525" y="36344"/>
                      <a:pt x="411751" y="34798"/>
                      <a:pt x="411751" y="32993"/>
                    </a:cubicBezTo>
                    <a:lnTo>
                      <a:pt x="411751" y="21394"/>
                    </a:lnTo>
                    <a:lnTo>
                      <a:pt x="385677" y="21394"/>
                    </a:lnTo>
                    <a:lnTo>
                      <a:pt x="385677" y="32993"/>
                    </a:lnTo>
                    <a:cubicBezTo>
                      <a:pt x="385677" y="34798"/>
                      <a:pt x="384903" y="36344"/>
                      <a:pt x="383870" y="37375"/>
                    </a:cubicBezTo>
                    <a:cubicBezTo>
                      <a:pt x="382580" y="38406"/>
                      <a:pt x="381289" y="38922"/>
                      <a:pt x="379740" y="38922"/>
                    </a:cubicBezTo>
                    <a:cubicBezTo>
                      <a:pt x="378191" y="38922"/>
                      <a:pt x="376642" y="38406"/>
                      <a:pt x="375609" y="37375"/>
                    </a:cubicBezTo>
                    <a:cubicBezTo>
                      <a:pt x="374319" y="36344"/>
                      <a:pt x="373802" y="34798"/>
                      <a:pt x="373802" y="32993"/>
                    </a:cubicBezTo>
                    <a:lnTo>
                      <a:pt x="373802" y="21394"/>
                    </a:lnTo>
                    <a:lnTo>
                      <a:pt x="347471" y="21394"/>
                    </a:lnTo>
                    <a:lnTo>
                      <a:pt x="347471" y="32993"/>
                    </a:lnTo>
                    <a:cubicBezTo>
                      <a:pt x="347471" y="34798"/>
                      <a:pt x="346955" y="36344"/>
                      <a:pt x="345664" y="37375"/>
                    </a:cubicBezTo>
                    <a:cubicBezTo>
                      <a:pt x="344631" y="38406"/>
                      <a:pt x="343082" y="38922"/>
                      <a:pt x="341534" y="38922"/>
                    </a:cubicBezTo>
                    <a:cubicBezTo>
                      <a:pt x="339985" y="38922"/>
                      <a:pt x="338694" y="38406"/>
                      <a:pt x="337403" y="37375"/>
                    </a:cubicBezTo>
                    <a:cubicBezTo>
                      <a:pt x="336371" y="36344"/>
                      <a:pt x="335854" y="34798"/>
                      <a:pt x="335854" y="32993"/>
                    </a:cubicBezTo>
                    <a:lnTo>
                      <a:pt x="335854" y="21394"/>
                    </a:lnTo>
                    <a:lnTo>
                      <a:pt x="310556" y="21394"/>
                    </a:lnTo>
                    <a:lnTo>
                      <a:pt x="310556" y="32993"/>
                    </a:lnTo>
                    <a:cubicBezTo>
                      <a:pt x="310556" y="34798"/>
                      <a:pt x="309781" y="36344"/>
                      <a:pt x="308748" y="37375"/>
                    </a:cubicBezTo>
                    <a:cubicBezTo>
                      <a:pt x="307458" y="38406"/>
                      <a:pt x="306167" y="38922"/>
                      <a:pt x="304618" y="38922"/>
                    </a:cubicBezTo>
                    <a:cubicBezTo>
                      <a:pt x="303069" y="38922"/>
                      <a:pt x="301520" y="38406"/>
                      <a:pt x="300488" y="37375"/>
                    </a:cubicBezTo>
                    <a:cubicBezTo>
                      <a:pt x="299197" y="36344"/>
                      <a:pt x="298681" y="34798"/>
                      <a:pt x="298681" y="32993"/>
                    </a:cubicBezTo>
                    <a:lnTo>
                      <a:pt x="298681" y="21394"/>
                    </a:lnTo>
                    <a:lnTo>
                      <a:pt x="272349" y="21394"/>
                    </a:lnTo>
                    <a:lnTo>
                      <a:pt x="272349" y="32993"/>
                    </a:lnTo>
                    <a:cubicBezTo>
                      <a:pt x="272349" y="34798"/>
                      <a:pt x="271833" y="36344"/>
                      <a:pt x="270542" y="37375"/>
                    </a:cubicBezTo>
                    <a:cubicBezTo>
                      <a:pt x="269510" y="38406"/>
                      <a:pt x="268219" y="38922"/>
                      <a:pt x="266670" y="38922"/>
                    </a:cubicBezTo>
                    <a:cubicBezTo>
                      <a:pt x="265121" y="38922"/>
                      <a:pt x="263572" y="38406"/>
                      <a:pt x="262539" y="37375"/>
                    </a:cubicBezTo>
                    <a:cubicBezTo>
                      <a:pt x="261249" y="36344"/>
                      <a:pt x="260732" y="34798"/>
                      <a:pt x="260732" y="32993"/>
                    </a:cubicBezTo>
                    <a:lnTo>
                      <a:pt x="260732" y="21394"/>
                    </a:lnTo>
                    <a:lnTo>
                      <a:pt x="234401" y="21394"/>
                    </a:lnTo>
                    <a:lnTo>
                      <a:pt x="234401" y="32993"/>
                    </a:lnTo>
                    <a:cubicBezTo>
                      <a:pt x="234401" y="34798"/>
                      <a:pt x="233885" y="36344"/>
                      <a:pt x="232594" y="37375"/>
                    </a:cubicBezTo>
                    <a:cubicBezTo>
                      <a:pt x="231561" y="38406"/>
                      <a:pt x="230012" y="38922"/>
                      <a:pt x="228464" y="38922"/>
                    </a:cubicBezTo>
                    <a:cubicBezTo>
                      <a:pt x="226915" y="38922"/>
                      <a:pt x="225624" y="38406"/>
                      <a:pt x="224333" y="37375"/>
                    </a:cubicBezTo>
                    <a:cubicBezTo>
                      <a:pt x="223301" y="36344"/>
                      <a:pt x="222526" y="34798"/>
                      <a:pt x="222526" y="32993"/>
                    </a:cubicBezTo>
                    <a:lnTo>
                      <a:pt x="222526" y="21394"/>
                    </a:lnTo>
                    <a:lnTo>
                      <a:pt x="196453" y="21394"/>
                    </a:lnTo>
                    <a:lnTo>
                      <a:pt x="196453" y="32993"/>
                    </a:lnTo>
                    <a:cubicBezTo>
                      <a:pt x="196453" y="34798"/>
                      <a:pt x="195678" y="36344"/>
                      <a:pt x="194646" y="37375"/>
                    </a:cubicBezTo>
                    <a:cubicBezTo>
                      <a:pt x="193355" y="38406"/>
                      <a:pt x="192064" y="38922"/>
                      <a:pt x="190515" y="38922"/>
                    </a:cubicBezTo>
                    <a:cubicBezTo>
                      <a:pt x="188967" y="38922"/>
                      <a:pt x="187418" y="38406"/>
                      <a:pt x="186385" y="37375"/>
                    </a:cubicBezTo>
                    <a:cubicBezTo>
                      <a:pt x="185094" y="36344"/>
                      <a:pt x="184578" y="34798"/>
                      <a:pt x="184578" y="32993"/>
                    </a:cubicBezTo>
                    <a:lnTo>
                      <a:pt x="184578" y="21394"/>
                    </a:lnTo>
                    <a:lnTo>
                      <a:pt x="158246" y="21394"/>
                    </a:lnTo>
                    <a:lnTo>
                      <a:pt x="158246" y="32993"/>
                    </a:lnTo>
                    <a:cubicBezTo>
                      <a:pt x="158246" y="34798"/>
                      <a:pt x="157730" y="36344"/>
                      <a:pt x="156439" y="37375"/>
                    </a:cubicBezTo>
                    <a:cubicBezTo>
                      <a:pt x="155406" y="38406"/>
                      <a:pt x="153858" y="38922"/>
                      <a:pt x="152309" y="38922"/>
                    </a:cubicBezTo>
                    <a:cubicBezTo>
                      <a:pt x="150760" y="38922"/>
                      <a:pt x="149469" y="38406"/>
                      <a:pt x="148178" y="37375"/>
                    </a:cubicBezTo>
                    <a:cubicBezTo>
                      <a:pt x="147146" y="36344"/>
                      <a:pt x="146371" y="34798"/>
                      <a:pt x="146371" y="32993"/>
                    </a:cubicBezTo>
                    <a:lnTo>
                      <a:pt x="146371" y="21394"/>
                    </a:lnTo>
                    <a:lnTo>
                      <a:pt x="120298" y="21394"/>
                    </a:lnTo>
                    <a:lnTo>
                      <a:pt x="120298" y="32993"/>
                    </a:lnTo>
                    <a:cubicBezTo>
                      <a:pt x="120298" y="34798"/>
                      <a:pt x="119782" y="36344"/>
                      <a:pt x="118491" y="37375"/>
                    </a:cubicBezTo>
                    <a:cubicBezTo>
                      <a:pt x="117200" y="38406"/>
                      <a:pt x="115909" y="38922"/>
                      <a:pt x="114361" y="38922"/>
                    </a:cubicBezTo>
                    <a:cubicBezTo>
                      <a:pt x="112812" y="38922"/>
                      <a:pt x="111521" y="38406"/>
                      <a:pt x="110230" y="37375"/>
                    </a:cubicBezTo>
                    <a:cubicBezTo>
                      <a:pt x="108939" y="36344"/>
                      <a:pt x="108423" y="34798"/>
                      <a:pt x="108423" y="32993"/>
                    </a:cubicBezTo>
                    <a:lnTo>
                      <a:pt x="108423" y="21394"/>
                    </a:lnTo>
                    <a:lnTo>
                      <a:pt x="82350" y="21394"/>
                    </a:lnTo>
                    <a:lnTo>
                      <a:pt x="82350" y="32993"/>
                    </a:lnTo>
                    <a:cubicBezTo>
                      <a:pt x="82350" y="34798"/>
                      <a:pt x="81575" y="36344"/>
                      <a:pt x="80543" y="37375"/>
                    </a:cubicBezTo>
                    <a:cubicBezTo>
                      <a:pt x="79252" y="38406"/>
                      <a:pt x="77961" y="38922"/>
                      <a:pt x="76412" y="38922"/>
                    </a:cubicBezTo>
                    <a:cubicBezTo>
                      <a:pt x="74863" y="38922"/>
                      <a:pt x="73315" y="38406"/>
                      <a:pt x="72282" y="37375"/>
                    </a:cubicBezTo>
                    <a:cubicBezTo>
                      <a:pt x="70991" y="36344"/>
                      <a:pt x="70475" y="34798"/>
                      <a:pt x="70475" y="32993"/>
                    </a:cubicBezTo>
                    <a:lnTo>
                      <a:pt x="70475" y="21394"/>
                    </a:lnTo>
                    <a:close/>
                    <a:moveTo>
                      <a:pt x="52662" y="0"/>
                    </a:moveTo>
                    <a:lnTo>
                      <a:pt x="555540" y="0"/>
                    </a:lnTo>
                    <a:cubicBezTo>
                      <a:pt x="584712" y="0"/>
                      <a:pt x="608203" y="23456"/>
                      <a:pt x="608203" y="52326"/>
                    </a:cubicBezTo>
                    <a:lnTo>
                      <a:pt x="608203" y="386902"/>
                    </a:lnTo>
                    <a:cubicBezTo>
                      <a:pt x="608203" y="415771"/>
                      <a:pt x="584712" y="439485"/>
                      <a:pt x="555540" y="439485"/>
                    </a:cubicBezTo>
                    <a:lnTo>
                      <a:pt x="325528" y="439485"/>
                    </a:lnTo>
                    <a:lnTo>
                      <a:pt x="325528" y="484078"/>
                    </a:lnTo>
                    <a:lnTo>
                      <a:pt x="486614" y="484078"/>
                    </a:lnTo>
                    <a:lnTo>
                      <a:pt x="508041" y="505472"/>
                    </a:lnTo>
                    <a:lnTo>
                      <a:pt x="508041" y="527124"/>
                    </a:lnTo>
                    <a:lnTo>
                      <a:pt x="100162" y="527124"/>
                    </a:lnTo>
                    <a:lnTo>
                      <a:pt x="100162" y="505472"/>
                    </a:lnTo>
                    <a:lnTo>
                      <a:pt x="121589" y="484078"/>
                    </a:lnTo>
                    <a:lnTo>
                      <a:pt x="282675" y="484078"/>
                    </a:lnTo>
                    <a:lnTo>
                      <a:pt x="282675" y="439485"/>
                    </a:lnTo>
                    <a:lnTo>
                      <a:pt x="52662" y="439485"/>
                    </a:lnTo>
                    <a:cubicBezTo>
                      <a:pt x="23750" y="439485"/>
                      <a:pt x="0" y="415771"/>
                      <a:pt x="0" y="386902"/>
                    </a:cubicBezTo>
                    <a:lnTo>
                      <a:pt x="0" y="52326"/>
                    </a:lnTo>
                    <a:cubicBezTo>
                      <a:pt x="0" y="23456"/>
                      <a:pt x="23750" y="0"/>
                      <a:pt x="526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9" name="business-bars-graphic_15237"/>
              <p:cNvSpPr>
                <a:spLocks noChangeAspect="1"/>
              </p:cNvSpPr>
              <p:nvPr/>
            </p:nvSpPr>
            <p:spPr bwMode="auto">
              <a:xfrm>
                <a:off x="9229" y="4941"/>
                <a:ext cx="771" cy="697"/>
              </a:xfrm>
              <a:custGeom>
                <a:avLst/>
                <a:gdLst>
                  <a:gd name="connsiteX0" fmla="*/ 41158 w 584292"/>
                  <a:gd name="connsiteY0" fmla="*/ 446576 h 527936"/>
                  <a:gd name="connsiteX1" fmla="*/ 543134 w 584292"/>
                  <a:gd name="connsiteY1" fmla="*/ 446576 h 527936"/>
                  <a:gd name="connsiteX2" fmla="*/ 584292 w 584292"/>
                  <a:gd name="connsiteY2" fmla="*/ 487659 h 527936"/>
                  <a:gd name="connsiteX3" fmla="*/ 543134 w 584292"/>
                  <a:gd name="connsiteY3" fmla="*/ 527936 h 527936"/>
                  <a:gd name="connsiteX4" fmla="*/ 41158 w 584292"/>
                  <a:gd name="connsiteY4" fmla="*/ 527936 h 527936"/>
                  <a:gd name="connsiteX5" fmla="*/ 0 w 584292"/>
                  <a:gd name="connsiteY5" fmla="*/ 487659 h 527936"/>
                  <a:gd name="connsiteX6" fmla="*/ 41158 w 584292"/>
                  <a:gd name="connsiteY6" fmla="*/ 446576 h 527936"/>
                  <a:gd name="connsiteX7" fmla="*/ 62981 w 584292"/>
                  <a:gd name="connsiteY7" fmla="*/ 268438 h 527936"/>
                  <a:gd name="connsiteX8" fmla="*/ 172707 w 584292"/>
                  <a:gd name="connsiteY8" fmla="*/ 268438 h 527936"/>
                  <a:gd name="connsiteX9" fmla="*/ 193684 w 584292"/>
                  <a:gd name="connsiteY9" fmla="*/ 289386 h 527936"/>
                  <a:gd name="connsiteX10" fmla="*/ 193684 w 584292"/>
                  <a:gd name="connsiteY10" fmla="*/ 409434 h 527936"/>
                  <a:gd name="connsiteX11" fmla="*/ 172707 w 584292"/>
                  <a:gd name="connsiteY11" fmla="*/ 430382 h 527936"/>
                  <a:gd name="connsiteX12" fmla="*/ 62981 w 584292"/>
                  <a:gd name="connsiteY12" fmla="*/ 430382 h 527936"/>
                  <a:gd name="connsiteX13" fmla="*/ 41198 w 584292"/>
                  <a:gd name="connsiteY13" fmla="*/ 409434 h 527936"/>
                  <a:gd name="connsiteX14" fmla="*/ 41198 w 584292"/>
                  <a:gd name="connsiteY14" fmla="*/ 289386 h 527936"/>
                  <a:gd name="connsiteX15" fmla="*/ 62981 w 584292"/>
                  <a:gd name="connsiteY15" fmla="*/ 268438 h 527936"/>
                  <a:gd name="connsiteX16" fmla="*/ 411585 w 584292"/>
                  <a:gd name="connsiteY16" fmla="*/ 158834 h 527936"/>
                  <a:gd name="connsiteX17" fmla="*/ 521311 w 584292"/>
                  <a:gd name="connsiteY17" fmla="*/ 158834 h 527936"/>
                  <a:gd name="connsiteX18" fmla="*/ 543094 w 584292"/>
                  <a:gd name="connsiteY18" fmla="*/ 180590 h 527936"/>
                  <a:gd name="connsiteX19" fmla="*/ 543094 w 584292"/>
                  <a:gd name="connsiteY19" fmla="*/ 409431 h 527936"/>
                  <a:gd name="connsiteX20" fmla="*/ 521311 w 584292"/>
                  <a:gd name="connsiteY20" fmla="*/ 430381 h 527936"/>
                  <a:gd name="connsiteX21" fmla="*/ 411585 w 584292"/>
                  <a:gd name="connsiteY21" fmla="*/ 430381 h 527936"/>
                  <a:gd name="connsiteX22" fmla="*/ 390608 w 584292"/>
                  <a:gd name="connsiteY22" fmla="*/ 409431 h 527936"/>
                  <a:gd name="connsiteX23" fmla="*/ 390608 w 584292"/>
                  <a:gd name="connsiteY23" fmla="*/ 180590 h 527936"/>
                  <a:gd name="connsiteX24" fmla="*/ 411585 w 584292"/>
                  <a:gd name="connsiteY24" fmla="*/ 158834 h 527936"/>
                  <a:gd name="connsiteX25" fmla="*/ 237226 w 584292"/>
                  <a:gd name="connsiteY25" fmla="*/ 0 h 527936"/>
                  <a:gd name="connsiteX26" fmla="*/ 347066 w 584292"/>
                  <a:gd name="connsiteY26" fmla="*/ 0 h 527936"/>
                  <a:gd name="connsiteX27" fmla="*/ 368065 w 584292"/>
                  <a:gd name="connsiteY27" fmla="*/ 21761 h 527936"/>
                  <a:gd name="connsiteX28" fmla="*/ 368065 w 584292"/>
                  <a:gd name="connsiteY28" fmla="*/ 409426 h 527936"/>
                  <a:gd name="connsiteX29" fmla="*/ 347066 w 584292"/>
                  <a:gd name="connsiteY29" fmla="*/ 430381 h 527936"/>
                  <a:gd name="connsiteX30" fmla="*/ 237226 w 584292"/>
                  <a:gd name="connsiteY30" fmla="*/ 430381 h 527936"/>
                  <a:gd name="connsiteX31" fmla="*/ 216227 w 584292"/>
                  <a:gd name="connsiteY31" fmla="*/ 409426 h 527936"/>
                  <a:gd name="connsiteX32" fmla="*/ 216227 w 584292"/>
                  <a:gd name="connsiteY32" fmla="*/ 21761 h 527936"/>
                  <a:gd name="connsiteX33" fmla="*/ 237226 w 584292"/>
                  <a:gd name="connsiteY33" fmla="*/ 0 h 527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84292" h="527936">
                    <a:moveTo>
                      <a:pt x="41158" y="446576"/>
                    </a:moveTo>
                    <a:lnTo>
                      <a:pt x="543134" y="446576"/>
                    </a:lnTo>
                    <a:cubicBezTo>
                      <a:pt x="565730" y="446576"/>
                      <a:pt x="584292" y="465104"/>
                      <a:pt x="584292" y="487659"/>
                    </a:cubicBezTo>
                    <a:cubicBezTo>
                      <a:pt x="584292" y="510214"/>
                      <a:pt x="565730" y="527936"/>
                      <a:pt x="543134" y="527936"/>
                    </a:cubicBezTo>
                    <a:lnTo>
                      <a:pt x="41158" y="527936"/>
                    </a:lnTo>
                    <a:cubicBezTo>
                      <a:pt x="18562" y="527936"/>
                      <a:pt x="0" y="510214"/>
                      <a:pt x="0" y="487659"/>
                    </a:cubicBezTo>
                    <a:cubicBezTo>
                      <a:pt x="0" y="465104"/>
                      <a:pt x="18562" y="446576"/>
                      <a:pt x="41158" y="446576"/>
                    </a:cubicBezTo>
                    <a:close/>
                    <a:moveTo>
                      <a:pt x="62981" y="268438"/>
                    </a:moveTo>
                    <a:lnTo>
                      <a:pt x="172707" y="268438"/>
                    </a:lnTo>
                    <a:cubicBezTo>
                      <a:pt x="184002" y="268438"/>
                      <a:pt x="193684" y="278106"/>
                      <a:pt x="193684" y="289386"/>
                    </a:cubicBezTo>
                    <a:lnTo>
                      <a:pt x="193684" y="409434"/>
                    </a:lnTo>
                    <a:cubicBezTo>
                      <a:pt x="193684" y="420714"/>
                      <a:pt x="184002" y="430382"/>
                      <a:pt x="172707" y="430382"/>
                    </a:cubicBezTo>
                    <a:lnTo>
                      <a:pt x="62981" y="430382"/>
                    </a:lnTo>
                    <a:cubicBezTo>
                      <a:pt x="50879" y="430382"/>
                      <a:pt x="41198" y="420714"/>
                      <a:pt x="41198" y="409434"/>
                    </a:cubicBezTo>
                    <a:lnTo>
                      <a:pt x="41198" y="289386"/>
                    </a:lnTo>
                    <a:cubicBezTo>
                      <a:pt x="41198" y="278106"/>
                      <a:pt x="50879" y="268438"/>
                      <a:pt x="62981" y="268438"/>
                    </a:cubicBezTo>
                    <a:close/>
                    <a:moveTo>
                      <a:pt x="411585" y="158834"/>
                    </a:moveTo>
                    <a:lnTo>
                      <a:pt x="521311" y="158834"/>
                    </a:lnTo>
                    <a:cubicBezTo>
                      <a:pt x="533413" y="158834"/>
                      <a:pt x="543094" y="168503"/>
                      <a:pt x="543094" y="180590"/>
                    </a:cubicBezTo>
                    <a:lnTo>
                      <a:pt x="543094" y="409431"/>
                    </a:lnTo>
                    <a:cubicBezTo>
                      <a:pt x="543094" y="420712"/>
                      <a:pt x="533413" y="430381"/>
                      <a:pt x="521311" y="430381"/>
                    </a:cubicBezTo>
                    <a:lnTo>
                      <a:pt x="411585" y="430381"/>
                    </a:lnTo>
                    <a:cubicBezTo>
                      <a:pt x="400290" y="430381"/>
                      <a:pt x="390608" y="420712"/>
                      <a:pt x="390608" y="409431"/>
                    </a:cubicBezTo>
                    <a:lnTo>
                      <a:pt x="390608" y="180590"/>
                    </a:lnTo>
                    <a:cubicBezTo>
                      <a:pt x="390608" y="168503"/>
                      <a:pt x="400290" y="158834"/>
                      <a:pt x="411585" y="158834"/>
                    </a:cubicBezTo>
                    <a:close/>
                    <a:moveTo>
                      <a:pt x="237226" y="0"/>
                    </a:moveTo>
                    <a:lnTo>
                      <a:pt x="347066" y="0"/>
                    </a:lnTo>
                    <a:cubicBezTo>
                      <a:pt x="358373" y="0"/>
                      <a:pt x="368065" y="9672"/>
                      <a:pt x="368065" y="21761"/>
                    </a:cubicBezTo>
                    <a:lnTo>
                      <a:pt x="368065" y="409426"/>
                    </a:lnTo>
                    <a:cubicBezTo>
                      <a:pt x="368065" y="420710"/>
                      <a:pt x="358373" y="430381"/>
                      <a:pt x="347066" y="430381"/>
                    </a:cubicBezTo>
                    <a:lnTo>
                      <a:pt x="237226" y="430381"/>
                    </a:lnTo>
                    <a:cubicBezTo>
                      <a:pt x="225111" y="430381"/>
                      <a:pt x="216227" y="420710"/>
                      <a:pt x="216227" y="409426"/>
                    </a:cubicBezTo>
                    <a:lnTo>
                      <a:pt x="216227" y="21761"/>
                    </a:lnTo>
                    <a:cubicBezTo>
                      <a:pt x="216227" y="9672"/>
                      <a:pt x="225111" y="0"/>
                      <a:pt x="23722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10" name="data-analytics-circular-graphic_38929"/>
              <p:cNvSpPr>
                <a:spLocks noChangeAspect="1"/>
              </p:cNvSpPr>
              <p:nvPr/>
            </p:nvSpPr>
            <p:spPr bwMode="auto">
              <a:xfrm>
                <a:off x="9215" y="7806"/>
                <a:ext cx="766" cy="758"/>
              </a:xfrm>
              <a:custGeom>
                <a:avLst/>
                <a:gdLst>
                  <a:gd name="connsiteX0" fmla="*/ 269730 w 593397"/>
                  <a:gd name="connsiteY0" fmla="*/ 48345 h 586586"/>
                  <a:gd name="connsiteX1" fmla="*/ 269730 w 593397"/>
                  <a:gd name="connsiteY1" fmla="*/ 329207 h 586586"/>
                  <a:gd name="connsiteX2" fmla="*/ 518251 w 593397"/>
                  <a:gd name="connsiteY2" fmla="*/ 421753 h 586586"/>
                  <a:gd name="connsiteX3" fmla="*/ 269730 w 593397"/>
                  <a:gd name="connsiteY3" fmla="*/ 586586 h 586586"/>
                  <a:gd name="connsiteX4" fmla="*/ 0 w 593397"/>
                  <a:gd name="connsiteY4" fmla="*/ 317696 h 586586"/>
                  <a:gd name="connsiteX5" fmla="*/ 269730 w 593397"/>
                  <a:gd name="connsiteY5" fmla="*/ 48345 h 586586"/>
                  <a:gd name="connsiteX6" fmla="*/ 323685 w 593397"/>
                  <a:gd name="connsiteY6" fmla="*/ 0 h 586586"/>
                  <a:gd name="connsiteX7" fmla="*/ 593397 w 593397"/>
                  <a:gd name="connsiteY7" fmla="*/ 269372 h 586586"/>
                  <a:gd name="connsiteX8" fmla="*/ 572189 w 593397"/>
                  <a:gd name="connsiteY8" fmla="*/ 373437 h 586586"/>
                  <a:gd name="connsiteX9" fmla="*/ 323685 w 593397"/>
                  <a:gd name="connsiteY9" fmla="*/ 280884 h 586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3397" h="586586">
                    <a:moveTo>
                      <a:pt x="269730" y="48345"/>
                    </a:moveTo>
                    <a:lnTo>
                      <a:pt x="269730" y="329207"/>
                    </a:lnTo>
                    <a:lnTo>
                      <a:pt x="518251" y="421753"/>
                    </a:lnTo>
                    <a:cubicBezTo>
                      <a:pt x="477215" y="518903"/>
                      <a:pt x="381311" y="586586"/>
                      <a:pt x="269730" y="586586"/>
                    </a:cubicBezTo>
                    <a:cubicBezTo>
                      <a:pt x="120802" y="586586"/>
                      <a:pt x="0" y="466414"/>
                      <a:pt x="0" y="317696"/>
                    </a:cubicBezTo>
                    <a:cubicBezTo>
                      <a:pt x="0" y="168977"/>
                      <a:pt x="120802" y="48345"/>
                      <a:pt x="269730" y="48345"/>
                    </a:cubicBezTo>
                    <a:close/>
                    <a:moveTo>
                      <a:pt x="323685" y="0"/>
                    </a:moveTo>
                    <a:cubicBezTo>
                      <a:pt x="472603" y="0"/>
                      <a:pt x="593397" y="120642"/>
                      <a:pt x="593397" y="269372"/>
                    </a:cubicBezTo>
                    <a:cubicBezTo>
                      <a:pt x="593397" y="306209"/>
                      <a:pt x="585559" y="341665"/>
                      <a:pt x="572189" y="373437"/>
                    </a:cubicBezTo>
                    <a:lnTo>
                      <a:pt x="323685" y="28088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sp>
        <p:nvSpPr>
          <p:cNvPr id="14" name="文本框 13"/>
          <p:cNvSpPr txBox="1"/>
          <p:nvPr/>
        </p:nvSpPr>
        <p:spPr>
          <a:xfrm>
            <a:off x="6358890" y="1722120"/>
            <a:ext cx="3085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1233</Words>
  <Application>Microsoft Office PowerPoint</Application>
  <PresentationFormat>宽屏</PresentationFormat>
  <Paragraphs>164</Paragraphs>
  <Slides>24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1" baseType="lpstr">
      <vt:lpstr>等线</vt:lpstr>
      <vt:lpstr>等线 Light</vt:lpstr>
      <vt:lpstr>宋体</vt:lpstr>
      <vt:lpstr>微软雅黑</vt:lpstr>
      <vt:lpstr>印品黑体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</vt:lpstr>
      <vt:lpstr> </vt:lpstr>
      <vt:lpstr> </vt:lpstr>
      <vt:lpstr> </vt:lpstr>
      <vt:lpstr>PowerPoint 演示文稿</vt:lpstr>
      <vt:lpstr> </vt:lpstr>
      <vt:lpstr>PowerPoint 演示文稿</vt:lpstr>
      <vt:lpstr>PowerPoint 演示文稿</vt:lpstr>
      <vt:lpstr> </vt:lpstr>
      <vt:lpstr> </vt:lpstr>
      <vt:lpstr> </vt:lpstr>
      <vt:lpstr> </vt:lpstr>
      <vt:lpstr> </vt:lpstr>
      <vt:lpstr> </vt:lpstr>
      <vt:lpstr>PowerPoint 演示文稿</vt:lpstr>
      <vt:lpstr> </vt:lpstr>
      <vt:lpstr> 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Trent</dc:creator>
  <cp:lastModifiedBy>峥嵘 涂</cp:lastModifiedBy>
  <cp:revision>54</cp:revision>
  <dcterms:created xsi:type="dcterms:W3CDTF">2019-05-23T09:37:00Z</dcterms:created>
  <dcterms:modified xsi:type="dcterms:W3CDTF">2019-10-25T15:03:38Z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2052-11.1.0.9145</vt:lpwstr>
  </property>
</Properties>
</file>

<file path=docProps/thumbnail.jpeg>
</file>